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2"/>
    <p:sldId id="262" r:id="rId3"/>
    <p:sldId id="258" r:id="rId4"/>
    <p:sldId id="261" r:id="rId5"/>
    <p:sldId id="263" r:id="rId6"/>
    <p:sldId id="259" r:id="rId7"/>
    <p:sldId id="266" r:id="rId8"/>
    <p:sldId id="264" r:id="rId9"/>
    <p:sldId id="265" r:id="rId10"/>
    <p:sldId id="260" r:id="rId11"/>
    <p:sldId id="267" r:id="rId12"/>
    <p:sldId id="268" r:id="rId13"/>
    <p:sldId id="269" r:id="rId14"/>
    <p:sldId id="270" r:id="rId15"/>
    <p:sldId id="271" r:id="rId16"/>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E2CD"/>
          </a:solidFill>
        </a:fill>
      </a:tcStyle>
    </a:wholeTbl>
    <a:band2H>
      <a:tcTxStyle/>
      <a:tcStyle>
        <a:tcBdr/>
        <a:fill>
          <a:solidFill>
            <a:srgbClr val="FF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DBDE"/>
          </a:solidFill>
        </a:fill>
      </a:tcStyle>
    </a:wholeTbl>
    <a:band2H>
      <a:tcTxStyle/>
      <a:tcStyle>
        <a:tcBdr/>
        <a:fill>
          <a:solidFill>
            <a:srgbClr val="EBEE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8FFCD"/>
          </a:solidFill>
        </a:fill>
      </a:tcStyle>
    </a:wholeTbl>
    <a:band2H>
      <a:tcTxStyle/>
      <a:tcStyle>
        <a:tcBdr/>
        <a:fill>
          <a:solidFill>
            <a:srgbClr val="FCFF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481"/>
    <p:restoredTop sz="91843"/>
  </p:normalViewPr>
  <p:slideViewPr>
    <p:cSldViewPr snapToGrid="0" snapToObjects="1">
      <p:cViewPr varScale="1">
        <p:scale>
          <a:sx n="65" d="100"/>
          <a:sy n="65" d="100"/>
        </p:scale>
        <p:origin x="336" y="18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11.tiff>
</file>

<file path=ppt/media/image12.tiff>
</file>

<file path=ppt/media/image13.png>
</file>

<file path=ppt/media/image14.png>
</file>

<file path=ppt/media/image15.png>
</file>

<file path=ppt/media/image16.png>
</file>

<file path=ppt/media/image17.png>
</file>

<file path=ppt/media/image2.png>
</file>

<file path=ppt/media/image3.png>
</file>

<file path=ppt/media/image4.tiff>
</file>

<file path=ppt/media/image5.tiff>
</file>

<file path=ppt/media/image6.pn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8" name="Shape 208"/>
          <p:cNvSpPr>
            <a:spLocks noGrp="1" noRot="1" noChangeAspect="1"/>
          </p:cNvSpPr>
          <p:nvPr>
            <p:ph type="sldImg"/>
          </p:nvPr>
        </p:nvSpPr>
        <p:spPr>
          <a:xfrm>
            <a:off x="1143000" y="685800"/>
            <a:ext cx="4572000" cy="3429000"/>
          </a:xfrm>
          <a:prstGeom prst="rect">
            <a:avLst/>
          </a:prstGeom>
        </p:spPr>
        <p:txBody>
          <a:bodyPr/>
          <a:lstStyle/>
          <a:p>
            <a:endParaRPr/>
          </a:p>
        </p:txBody>
      </p:sp>
      <p:sp>
        <p:nvSpPr>
          <p:cNvPr id="209" name="Shape 20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311708" y="744574"/>
            <a:ext cx="8520601" cy="2052601"/>
          </a:xfrm>
          <a:prstGeom prst="rect">
            <a:avLst/>
          </a:prstGeom>
        </p:spPr>
        <p:txBody>
          <a:bodyPr anchor="b"/>
          <a:lstStyle>
            <a:lvl1pPr algn="ctr">
              <a:defRPr sz="5200"/>
            </a:lvl1pPr>
          </a:lstStyle>
          <a:p>
            <a:r>
              <a:t>Title Text</a:t>
            </a:r>
          </a:p>
        </p:txBody>
      </p:sp>
      <p:sp>
        <p:nvSpPr>
          <p:cNvPr id="12" name="Body Level One…"/>
          <p:cNvSpPr txBox="1">
            <a:spLocks noGrp="1"/>
          </p:cNvSpPr>
          <p:nvPr>
            <p:ph type="body" sz="quarter" idx="1"/>
          </p:nvPr>
        </p:nvSpPr>
        <p:spPr>
          <a:xfrm>
            <a:off x="311699" y="2834125"/>
            <a:ext cx="8520602" cy="792601"/>
          </a:xfrm>
          <a:prstGeom prst="rect">
            <a:avLst/>
          </a:prstGeom>
        </p:spPr>
        <p:txBody>
          <a:bodyPr/>
          <a:lstStyle>
            <a:lvl1pPr marL="342900" indent="-228600" algn="ctr">
              <a:lnSpc>
                <a:spcPct val="100000"/>
              </a:lnSpc>
              <a:buClrTx/>
              <a:buSzTx/>
              <a:buFontTx/>
              <a:buNone/>
              <a:defRPr sz="2800"/>
            </a:lvl1pPr>
            <a:lvl2pPr marL="342900" indent="254000" algn="ctr">
              <a:lnSpc>
                <a:spcPct val="100000"/>
              </a:lnSpc>
              <a:buClrTx/>
              <a:buSzTx/>
              <a:buFontTx/>
              <a:buNone/>
              <a:defRPr sz="2800"/>
            </a:lvl2pPr>
            <a:lvl3pPr marL="342900" indent="711200" algn="ctr">
              <a:lnSpc>
                <a:spcPct val="100000"/>
              </a:lnSpc>
              <a:buClrTx/>
              <a:buSzTx/>
              <a:buFontTx/>
              <a:buNone/>
              <a:defRPr sz="2800"/>
            </a:lvl3pPr>
            <a:lvl4pPr marL="342900" indent="1168400" algn="ctr">
              <a:lnSpc>
                <a:spcPct val="100000"/>
              </a:lnSpc>
              <a:buClrTx/>
              <a:buSzTx/>
              <a:buFontTx/>
              <a:buNone/>
              <a:defRPr sz="2800"/>
            </a:lvl4pPr>
            <a:lvl5pPr marL="342900" indent="1625600" algn="ctr">
              <a:lnSpc>
                <a:spcPct val="100000"/>
              </a:lnSpc>
              <a:buClrTx/>
              <a:buSzTx/>
              <a:buFontTx/>
              <a:buNone/>
              <a:defRPr sz="28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IG_NUMBER">
    <p:spTree>
      <p:nvGrpSpPr>
        <p:cNvPr id="1" name=""/>
        <p:cNvGrpSpPr/>
        <p:nvPr/>
      </p:nvGrpSpPr>
      <p:grpSpPr>
        <a:xfrm>
          <a:off x="0" y="0"/>
          <a:ext cx="0" cy="0"/>
          <a:chOff x="0" y="0"/>
          <a:chExt cx="0" cy="0"/>
        </a:xfrm>
      </p:grpSpPr>
      <p:sp>
        <p:nvSpPr>
          <p:cNvPr id="91" name="Title Text"/>
          <p:cNvSpPr txBox="1">
            <a:spLocks noGrp="1"/>
          </p:cNvSpPr>
          <p:nvPr>
            <p:ph type="title"/>
          </p:nvPr>
        </p:nvSpPr>
        <p:spPr>
          <a:xfrm>
            <a:off x="311699" y="1106125"/>
            <a:ext cx="8520602" cy="1963500"/>
          </a:xfrm>
          <a:prstGeom prst="rect">
            <a:avLst/>
          </a:prstGeom>
        </p:spPr>
        <p:txBody>
          <a:bodyPr anchor="b"/>
          <a:lstStyle>
            <a:lvl1pPr algn="ctr">
              <a:defRPr sz="12000"/>
            </a:lvl1pPr>
          </a:lstStyle>
          <a:p>
            <a:r>
              <a:t>Title Text</a:t>
            </a:r>
          </a:p>
        </p:txBody>
      </p:sp>
      <p:sp>
        <p:nvSpPr>
          <p:cNvPr id="92" name="Body Level One…"/>
          <p:cNvSpPr txBox="1">
            <a:spLocks noGrp="1"/>
          </p:cNvSpPr>
          <p:nvPr>
            <p:ph type="body" sz="half" idx="1"/>
          </p:nvPr>
        </p:nvSpPr>
        <p:spPr>
          <a:xfrm>
            <a:off x="311699" y="3152225"/>
            <a:ext cx="8520602" cy="1300800"/>
          </a:xfrm>
          <a:prstGeom prst="rect">
            <a:avLst/>
          </a:prstGeom>
        </p:spPr>
        <p:txBody>
          <a:bodyPr/>
          <a:lstStyle>
            <a:lvl1pPr algn="ctr"/>
            <a:lvl2pPr algn="ctr"/>
            <a:lvl3pPr algn="ctr"/>
            <a:lvl4pPr algn="ctr"/>
            <a:lvl5pPr algn="ctr"/>
          </a:lstStyle>
          <a:p>
            <a:r>
              <a:t>Body Level One</a:t>
            </a:r>
          </a:p>
          <a:p>
            <a:pPr lvl="1"/>
            <a:r>
              <a:t>Body Level Two</a:t>
            </a:r>
          </a:p>
          <a:p>
            <a:pPr lvl="2"/>
            <a:r>
              <a:t>Body Level Three</a:t>
            </a:r>
          </a:p>
          <a:p>
            <a:pPr lvl="3"/>
            <a:r>
              <a:t>Body Level Four</a:t>
            </a:r>
          </a:p>
          <a:p>
            <a:pPr lvl="4"/>
            <a:r>
              <a:t>Body Level Five</a:t>
            </a:r>
          </a:p>
        </p:txBody>
      </p:sp>
      <p:sp>
        <p:nvSpPr>
          <p:cNvPr id="9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07" name="Title Text"/>
          <p:cNvSpPr txBox="1">
            <a:spLocks noGrp="1"/>
          </p:cNvSpPr>
          <p:nvPr>
            <p:ph type="title"/>
          </p:nvPr>
        </p:nvSpPr>
        <p:spPr>
          <a:xfrm>
            <a:off x="1143000" y="841771"/>
            <a:ext cx="6858000" cy="1790701"/>
          </a:xfrm>
          <a:prstGeom prst="rect">
            <a:avLst/>
          </a:prstGeom>
        </p:spPr>
        <p:txBody>
          <a:bodyPr lIns="34275" tIns="34275" rIns="34275" bIns="34275" anchor="b"/>
          <a:lstStyle>
            <a:lvl1pPr algn="ctr">
              <a:lnSpc>
                <a:spcPct val="90000"/>
              </a:lnSpc>
              <a:defRPr sz="4500">
                <a:latin typeface="Calibri"/>
                <a:ea typeface="Calibri"/>
                <a:cs typeface="Calibri"/>
                <a:sym typeface="Calibri"/>
              </a:defRPr>
            </a:lvl1pPr>
          </a:lstStyle>
          <a:p>
            <a:r>
              <a:t>Title Text</a:t>
            </a:r>
          </a:p>
        </p:txBody>
      </p:sp>
      <p:sp>
        <p:nvSpPr>
          <p:cNvPr id="108" name="Body Level One…"/>
          <p:cNvSpPr txBox="1">
            <a:spLocks noGrp="1"/>
          </p:cNvSpPr>
          <p:nvPr>
            <p:ph type="body" sz="quarter" idx="1"/>
          </p:nvPr>
        </p:nvSpPr>
        <p:spPr>
          <a:xfrm>
            <a:off x="1143000" y="2701527"/>
            <a:ext cx="6858000" cy="1241701"/>
          </a:xfrm>
          <a:prstGeom prst="rect">
            <a:avLst/>
          </a:prstGeom>
        </p:spPr>
        <p:txBody>
          <a:bodyPr lIns="34275" tIns="34275" rIns="34275" bIns="34275"/>
          <a:lstStyle>
            <a:lvl1pPr marL="361950" indent="-266700" algn="ctr">
              <a:lnSpc>
                <a:spcPct val="90000"/>
              </a:lnSpc>
              <a:spcBef>
                <a:spcPts val="800"/>
              </a:spcBef>
              <a:buClrTx/>
              <a:buSzTx/>
              <a:buFontTx/>
              <a:buNone/>
              <a:defRPr>
                <a:solidFill>
                  <a:srgbClr val="000000"/>
                </a:solidFill>
                <a:latin typeface="Calibri"/>
                <a:ea typeface="Calibri"/>
                <a:cs typeface="Calibri"/>
                <a:sym typeface="Calibri"/>
              </a:defRPr>
            </a:lvl1pPr>
            <a:lvl2pPr marL="361950" indent="209550" algn="ctr">
              <a:lnSpc>
                <a:spcPct val="90000"/>
              </a:lnSpc>
              <a:spcBef>
                <a:spcPts val="800"/>
              </a:spcBef>
              <a:buClrTx/>
              <a:buSzTx/>
              <a:buFontTx/>
              <a:buNone/>
              <a:defRPr>
                <a:solidFill>
                  <a:srgbClr val="000000"/>
                </a:solidFill>
                <a:latin typeface="Calibri"/>
                <a:ea typeface="Calibri"/>
                <a:cs typeface="Calibri"/>
                <a:sym typeface="Calibri"/>
              </a:defRPr>
            </a:lvl2pPr>
            <a:lvl3pPr marL="361950" indent="685800" algn="ctr">
              <a:lnSpc>
                <a:spcPct val="90000"/>
              </a:lnSpc>
              <a:spcBef>
                <a:spcPts val="800"/>
              </a:spcBef>
              <a:buClrTx/>
              <a:buSzTx/>
              <a:buFontTx/>
              <a:buNone/>
              <a:defRPr>
                <a:solidFill>
                  <a:srgbClr val="000000"/>
                </a:solidFill>
                <a:latin typeface="Calibri"/>
                <a:ea typeface="Calibri"/>
                <a:cs typeface="Calibri"/>
                <a:sym typeface="Calibri"/>
              </a:defRPr>
            </a:lvl3pPr>
            <a:lvl4pPr marL="361950" indent="1149350" algn="ctr">
              <a:lnSpc>
                <a:spcPct val="90000"/>
              </a:lnSpc>
              <a:spcBef>
                <a:spcPts val="800"/>
              </a:spcBef>
              <a:buClrTx/>
              <a:buSzTx/>
              <a:buFontTx/>
              <a:buNone/>
              <a:defRPr>
                <a:solidFill>
                  <a:srgbClr val="000000"/>
                </a:solidFill>
                <a:latin typeface="Calibri"/>
                <a:ea typeface="Calibri"/>
                <a:cs typeface="Calibri"/>
                <a:sym typeface="Calibri"/>
              </a:defRPr>
            </a:lvl4pPr>
            <a:lvl5pPr marL="361950" indent="1606550" algn="ctr">
              <a:lnSpc>
                <a:spcPct val="90000"/>
              </a:lnSpc>
              <a:spcBef>
                <a:spcPts val="800"/>
              </a:spcBef>
              <a:buClrTx/>
              <a:buSzTx/>
              <a:buFontTx/>
              <a:buNone/>
              <a:defRPr>
                <a:solidFill>
                  <a:srgbClr val="000000"/>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09" name="Slide Number"/>
          <p:cNvSpPr txBox="1">
            <a:spLocks noGrp="1"/>
          </p:cNvSpPr>
          <p:nvPr>
            <p:ph type="sldNum" sz="quarter" idx="2"/>
          </p:nvPr>
        </p:nvSpPr>
        <p:spPr>
          <a:xfrm>
            <a:off x="8314218" y="4806438"/>
            <a:ext cx="201132" cy="195551"/>
          </a:xfrm>
          <a:prstGeom prst="rect">
            <a:avLst/>
          </a:prstGeom>
        </p:spPr>
        <p:txBody>
          <a:bodyPr lIns="34275" tIns="34275" rIns="34275" bIns="34275"/>
          <a:lstStyle>
            <a:lvl1pPr>
              <a:defRPr sz="9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OBJECT">
    <p:spTree>
      <p:nvGrpSpPr>
        <p:cNvPr id="1" name=""/>
        <p:cNvGrpSpPr/>
        <p:nvPr/>
      </p:nvGrpSpPr>
      <p:grpSpPr>
        <a:xfrm>
          <a:off x="0" y="0"/>
          <a:ext cx="0" cy="0"/>
          <a:chOff x="0" y="0"/>
          <a:chExt cx="0" cy="0"/>
        </a:xfrm>
      </p:grpSpPr>
      <p:sp>
        <p:nvSpPr>
          <p:cNvPr id="116" name="Title Text"/>
          <p:cNvSpPr txBox="1">
            <a:spLocks noGrp="1"/>
          </p:cNvSpPr>
          <p:nvPr>
            <p:ph type="title"/>
          </p:nvPr>
        </p:nvSpPr>
        <p:spPr>
          <a:xfrm>
            <a:off x="628650" y="273843"/>
            <a:ext cx="7886700" cy="994201"/>
          </a:xfrm>
          <a:prstGeom prst="rect">
            <a:avLst/>
          </a:prstGeom>
        </p:spPr>
        <p:txBody>
          <a:bodyPr lIns="34275" tIns="34275" rIns="34275" bIns="34275" anchor="ctr"/>
          <a:lstStyle>
            <a:lvl1pPr>
              <a:lnSpc>
                <a:spcPct val="90000"/>
              </a:lnSpc>
              <a:defRPr sz="3300">
                <a:latin typeface="Calibri"/>
                <a:ea typeface="Calibri"/>
                <a:cs typeface="Calibri"/>
                <a:sym typeface="Calibri"/>
              </a:defRPr>
            </a:lvl1pPr>
          </a:lstStyle>
          <a:p>
            <a:r>
              <a:t>Title Text</a:t>
            </a:r>
          </a:p>
        </p:txBody>
      </p:sp>
      <p:sp>
        <p:nvSpPr>
          <p:cNvPr id="117" name="Body Level One…"/>
          <p:cNvSpPr txBox="1">
            <a:spLocks noGrp="1"/>
          </p:cNvSpPr>
          <p:nvPr>
            <p:ph type="body" idx="1"/>
          </p:nvPr>
        </p:nvSpPr>
        <p:spPr>
          <a:xfrm>
            <a:off x="628650" y="1369219"/>
            <a:ext cx="7886700" cy="3263401"/>
          </a:xfrm>
          <a:prstGeom prst="rect">
            <a:avLst/>
          </a:prstGeom>
        </p:spPr>
        <p:txBody>
          <a:bodyPr lIns="34275" tIns="34275" rIns="34275" bIns="34275"/>
          <a:lstStyle>
            <a:lvl1pPr indent="-317500">
              <a:lnSpc>
                <a:spcPct val="90000"/>
              </a:lnSpc>
              <a:spcBef>
                <a:spcPts val="800"/>
              </a:spcBef>
              <a:buClr>
                <a:srgbClr val="000000"/>
              </a:buClr>
              <a:buSzPts val="2100"/>
              <a:buChar char="•"/>
              <a:defRPr sz="2100">
                <a:solidFill>
                  <a:srgbClr val="000000"/>
                </a:solidFill>
                <a:latin typeface="Calibri"/>
                <a:ea typeface="Calibri"/>
                <a:cs typeface="Calibri"/>
                <a:sym typeface="Calibri"/>
              </a:defRPr>
            </a:lvl1pPr>
            <a:lvl2pPr marL="967316" indent="-370416">
              <a:lnSpc>
                <a:spcPct val="90000"/>
              </a:lnSpc>
              <a:spcBef>
                <a:spcPts val="800"/>
              </a:spcBef>
              <a:buClr>
                <a:srgbClr val="000000"/>
              </a:buClr>
              <a:buSzPts val="2100"/>
              <a:buChar char="•"/>
              <a:defRPr sz="2100">
                <a:solidFill>
                  <a:srgbClr val="000000"/>
                </a:solidFill>
                <a:latin typeface="Calibri"/>
                <a:ea typeface="Calibri"/>
                <a:cs typeface="Calibri"/>
                <a:sym typeface="Calibri"/>
              </a:defRPr>
            </a:lvl2pPr>
            <a:lvl3pPr marL="1498600" indent="-444500">
              <a:lnSpc>
                <a:spcPct val="90000"/>
              </a:lnSpc>
              <a:spcBef>
                <a:spcPts val="800"/>
              </a:spcBef>
              <a:buClr>
                <a:srgbClr val="000000"/>
              </a:buClr>
              <a:buSzPts val="2100"/>
              <a:buChar char="•"/>
              <a:defRPr sz="2100">
                <a:solidFill>
                  <a:srgbClr val="000000"/>
                </a:solidFill>
                <a:latin typeface="Calibri"/>
                <a:ea typeface="Calibri"/>
                <a:cs typeface="Calibri"/>
                <a:sym typeface="Calibri"/>
              </a:defRPr>
            </a:lvl3pPr>
            <a:lvl4pPr marL="1987550" indent="-476250">
              <a:lnSpc>
                <a:spcPct val="90000"/>
              </a:lnSpc>
              <a:spcBef>
                <a:spcPts val="800"/>
              </a:spcBef>
              <a:buClr>
                <a:srgbClr val="000000"/>
              </a:buClr>
              <a:buSzPts val="2100"/>
              <a:buChar char="•"/>
              <a:defRPr sz="2100">
                <a:solidFill>
                  <a:srgbClr val="000000"/>
                </a:solidFill>
                <a:latin typeface="Calibri"/>
                <a:ea typeface="Calibri"/>
                <a:cs typeface="Calibri"/>
                <a:sym typeface="Calibri"/>
              </a:defRPr>
            </a:lvl4pPr>
            <a:lvl5pPr marL="2444750" indent="-476250">
              <a:lnSpc>
                <a:spcPct val="90000"/>
              </a:lnSpc>
              <a:spcBef>
                <a:spcPts val="800"/>
              </a:spcBef>
              <a:buClr>
                <a:srgbClr val="000000"/>
              </a:buClr>
              <a:buSzPts val="2100"/>
              <a:buChar char="•"/>
              <a:defRPr sz="2100">
                <a:solidFill>
                  <a:srgbClr val="000000"/>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18" name="Slide Number"/>
          <p:cNvSpPr txBox="1">
            <a:spLocks noGrp="1"/>
          </p:cNvSpPr>
          <p:nvPr>
            <p:ph type="sldNum" sz="quarter" idx="2"/>
          </p:nvPr>
        </p:nvSpPr>
        <p:spPr>
          <a:xfrm>
            <a:off x="8314218" y="4806438"/>
            <a:ext cx="201132" cy="195551"/>
          </a:xfrm>
          <a:prstGeom prst="rect">
            <a:avLst/>
          </a:prstGeom>
        </p:spPr>
        <p:txBody>
          <a:bodyPr lIns="34275" tIns="34275" rIns="34275" bIns="34275"/>
          <a:lstStyle>
            <a:lvl1pPr>
              <a:defRPr sz="9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SECTION_HEADER">
    <p:spTree>
      <p:nvGrpSpPr>
        <p:cNvPr id="1" name=""/>
        <p:cNvGrpSpPr/>
        <p:nvPr/>
      </p:nvGrpSpPr>
      <p:grpSpPr>
        <a:xfrm>
          <a:off x="0" y="0"/>
          <a:ext cx="0" cy="0"/>
          <a:chOff x="0" y="0"/>
          <a:chExt cx="0" cy="0"/>
        </a:xfrm>
      </p:grpSpPr>
      <p:sp>
        <p:nvSpPr>
          <p:cNvPr id="125" name="Title Text"/>
          <p:cNvSpPr txBox="1">
            <a:spLocks noGrp="1"/>
          </p:cNvSpPr>
          <p:nvPr>
            <p:ph type="title"/>
          </p:nvPr>
        </p:nvSpPr>
        <p:spPr>
          <a:xfrm>
            <a:off x="623887" y="1282303"/>
            <a:ext cx="7886701" cy="2139602"/>
          </a:xfrm>
          <a:prstGeom prst="rect">
            <a:avLst/>
          </a:prstGeom>
        </p:spPr>
        <p:txBody>
          <a:bodyPr lIns="34275" tIns="34275" rIns="34275" bIns="34275" anchor="b"/>
          <a:lstStyle>
            <a:lvl1pPr>
              <a:lnSpc>
                <a:spcPct val="90000"/>
              </a:lnSpc>
              <a:defRPr sz="4500">
                <a:latin typeface="Calibri"/>
                <a:ea typeface="Calibri"/>
                <a:cs typeface="Calibri"/>
                <a:sym typeface="Calibri"/>
              </a:defRPr>
            </a:lvl1pPr>
          </a:lstStyle>
          <a:p>
            <a:r>
              <a:t>Title Text</a:t>
            </a:r>
          </a:p>
        </p:txBody>
      </p:sp>
      <p:sp>
        <p:nvSpPr>
          <p:cNvPr id="126" name="Body Level One…"/>
          <p:cNvSpPr txBox="1">
            <a:spLocks noGrp="1"/>
          </p:cNvSpPr>
          <p:nvPr>
            <p:ph type="body" sz="quarter" idx="1"/>
          </p:nvPr>
        </p:nvSpPr>
        <p:spPr>
          <a:xfrm>
            <a:off x="623887" y="3442096"/>
            <a:ext cx="7886701" cy="1125301"/>
          </a:xfrm>
          <a:prstGeom prst="rect">
            <a:avLst/>
          </a:prstGeom>
        </p:spPr>
        <p:txBody>
          <a:bodyPr lIns="34275" tIns="34275" rIns="34275" bIns="34275"/>
          <a:lstStyle>
            <a:lvl1pPr marL="228600" indent="0">
              <a:lnSpc>
                <a:spcPct val="90000"/>
              </a:lnSpc>
              <a:spcBef>
                <a:spcPts val="800"/>
              </a:spcBef>
              <a:buClrTx/>
              <a:buSzTx/>
              <a:buFontTx/>
              <a:buNone/>
              <a:defRPr>
                <a:solidFill>
                  <a:srgbClr val="888888"/>
                </a:solidFill>
                <a:latin typeface="Calibri"/>
                <a:ea typeface="Calibri"/>
                <a:cs typeface="Calibri"/>
                <a:sym typeface="Calibri"/>
              </a:defRPr>
            </a:lvl1pPr>
            <a:lvl2pPr marL="228600" indent="457200">
              <a:lnSpc>
                <a:spcPct val="90000"/>
              </a:lnSpc>
              <a:spcBef>
                <a:spcPts val="800"/>
              </a:spcBef>
              <a:buClrTx/>
              <a:buSzTx/>
              <a:buFontTx/>
              <a:buNone/>
              <a:defRPr>
                <a:solidFill>
                  <a:srgbClr val="888888"/>
                </a:solidFill>
                <a:latin typeface="Calibri"/>
                <a:ea typeface="Calibri"/>
                <a:cs typeface="Calibri"/>
                <a:sym typeface="Calibri"/>
              </a:defRPr>
            </a:lvl2pPr>
            <a:lvl3pPr marL="228600" indent="914400">
              <a:lnSpc>
                <a:spcPct val="90000"/>
              </a:lnSpc>
              <a:spcBef>
                <a:spcPts val="800"/>
              </a:spcBef>
              <a:buClrTx/>
              <a:buSzTx/>
              <a:buFontTx/>
              <a:buNone/>
              <a:defRPr>
                <a:solidFill>
                  <a:srgbClr val="888888"/>
                </a:solidFill>
                <a:latin typeface="Calibri"/>
                <a:ea typeface="Calibri"/>
                <a:cs typeface="Calibri"/>
                <a:sym typeface="Calibri"/>
              </a:defRPr>
            </a:lvl3pPr>
            <a:lvl4pPr marL="228600" indent="1371600">
              <a:lnSpc>
                <a:spcPct val="90000"/>
              </a:lnSpc>
              <a:spcBef>
                <a:spcPts val="800"/>
              </a:spcBef>
              <a:buClrTx/>
              <a:buSzTx/>
              <a:buFontTx/>
              <a:buNone/>
              <a:defRPr>
                <a:solidFill>
                  <a:srgbClr val="888888"/>
                </a:solidFill>
                <a:latin typeface="Calibri"/>
                <a:ea typeface="Calibri"/>
                <a:cs typeface="Calibri"/>
                <a:sym typeface="Calibri"/>
              </a:defRPr>
            </a:lvl4pPr>
            <a:lvl5pPr marL="228600" indent="1828800">
              <a:lnSpc>
                <a:spcPct val="90000"/>
              </a:lnSpc>
              <a:spcBef>
                <a:spcPts val="800"/>
              </a:spcBef>
              <a:buClrTx/>
              <a:buSzTx/>
              <a:buFontTx/>
              <a:buNone/>
              <a:defRPr>
                <a:solidFill>
                  <a:srgbClr val="888888"/>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27" name="Slide Number"/>
          <p:cNvSpPr txBox="1">
            <a:spLocks noGrp="1"/>
          </p:cNvSpPr>
          <p:nvPr>
            <p:ph type="sldNum" sz="quarter" idx="2"/>
          </p:nvPr>
        </p:nvSpPr>
        <p:spPr>
          <a:xfrm>
            <a:off x="8314218" y="4806438"/>
            <a:ext cx="201132" cy="195551"/>
          </a:xfrm>
          <a:prstGeom prst="rect">
            <a:avLst/>
          </a:prstGeom>
        </p:spPr>
        <p:txBody>
          <a:bodyPr lIns="34275" tIns="34275" rIns="34275" bIns="34275"/>
          <a:lstStyle>
            <a:lvl1pPr>
              <a:defRPr sz="9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WO_OBJECTS">
    <p:spTree>
      <p:nvGrpSpPr>
        <p:cNvPr id="1" name=""/>
        <p:cNvGrpSpPr/>
        <p:nvPr/>
      </p:nvGrpSpPr>
      <p:grpSpPr>
        <a:xfrm>
          <a:off x="0" y="0"/>
          <a:ext cx="0" cy="0"/>
          <a:chOff x="0" y="0"/>
          <a:chExt cx="0" cy="0"/>
        </a:xfrm>
      </p:grpSpPr>
      <p:sp>
        <p:nvSpPr>
          <p:cNvPr id="134" name="Title Text"/>
          <p:cNvSpPr txBox="1">
            <a:spLocks noGrp="1"/>
          </p:cNvSpPr>
          <p:nvPr>
            <p:ph type="title"/>
          </p:nvPr>
        </p:nvSpPr>
        <p:spPr>
          <a:xfrm>
            <a:off x="85200" y="273843"/>
            <a:ext cx="8850601" cy="455101"/>
          </a:xfrm>
          <a:prstGeom prst="rect">
            <a:avLst/>
          </a:prstGeom>
        </p:spPr>
        <p:txBody>
          <a:bodyPr lIns="34275" tIns="34275" rIns="34275" bIns="34275" anchor="ctr"/>
          <a:lstStyle>
            <a:lvl1pPr>
              <a:lnSpc>
                <a:spcPct val="90000"/>
              </a:lnSpc>
              <a:defRPr sz="1400">
                <a:latin typeface="Calibri"/>
                <a:ea typeface="Calibri"/>
                <a:cs typeface="Calibri"/>
                <a:sym typeface="Calibri"/>
              </a:defRPr>
            </a:lvl1pPr>
          </a:lstStyle>
          <a:p>
            <a:r>
              <a:t>Title Text</a:t>
            </a:r>
          </a:p>
        </p:txBody>
      </p:sp>
      <p:sp>
        <p:nvSpPr>
          <p:cNvPr id="135" name="Body Level One…"/>
          <p:cNvSpPr txBox="1">
            <a:spLocks noGrp="1"/>
          </p:cNvSpPr>
          <p:nvPr>
            <p:ph type="body" sz="half" idx="1"/>
          </p:nvPr>
        </p:nvSpPr>
        <p:spPr>
          <a:xfrm>
            <a:off x="85200" y="728793"/>
            <a:ext cx="4429501" cy="3903902"/>
          </a:xfrm>
          <a:prstGeom prst="rect">
            <a:avLst/>
          </a:prstGeom>
        </p:spPr>
        <p:txBody>
          <a:bodyPr lIns="34275" tIns="34275" rIns="34275" bIns="34275"/>
          <a:lstStyle>
            <a:lvl1pPr indent="-298450">
              <a:lnSpc>
                <a:spcPct val="90000"/>
              </a:lnSpc>
              <a:spcBef>
                <a:spcPts val="800"/>
              </a:spcBef>
              <a:buClr>
                <a:srgbClr val="000000"/>
              </a:buClr>
              <a:buSzPts val="1100"/>
              <a:buChar char="•"/>
              <a:defRPr sz="1100">
                <a:solidFill>
                  <a:srgbClr val="000000"/>
                </a:solidFill>
                <a:latin typeface="Calibri"/>
                <a:ea typeface="Calibri"/>
                <a:cs typeface="Calibri"/>
                <a:sym typeface="Calibri"/>
              </a:defRPr>
            </a:lvl1pPr>
            <a:lvl2pPr marL="914400" indent="-298450">
              <a:lnSpc>
                <a:spcPct val="90000"/>
              </a:lnSpc>
              <a:spcBef>
                <a:spcPts val="800"/>
              </a:spcBef>
              <a:buClr>
                <a:srgbClr val="000000"/>
              </a:buClr>
              <a:buSzPts val="1100"/>
              <a:buChar char="•"/>
              <a:defRPr sz="1100">
                <a:solidFill>
                  <a:srgbClr val="000000"/>
                </a:solidFill>
                <a:latin typeface="Calibri"/>
                <a:ea typeface="Calibri"/>
                <a:cs typeface="Calibri"/>
                <a:sym typeface="Calibri"/>
              </a:defRPr>
            </a:lvl2pPr>
            <a:lvl3pPr marL="1371600" indent="-298450">
              <a:lnSpc>
                <a:spcPct val="90000"/>
              </a:lnSpc>
              <a:spcBef>
                <a:spcPts val="800"/>
              </a:spcBef>
              <a:buClr>
                <a:srgbClr val="000000"/>
              </a:buClr>
              <a:buSzPts val="1100"/>
              <a:buChar char="•"/>
              <a:defRPr sz="1100">
                <a:solidFill>
                  <a:srgbClr val="000000"/>
                </a:solidFill>
                <a:latin typeface="Calibri"/>
                <a:ea typeface="Calibri"/>
                <a:cs typeface="Calibri"/>
                <a:sym typeface="Calibri"/>
              </a:defRPr>
            </a:lvl3pPr>
            <a:lvl4pPr marL="1828800" indent="-298450">
              <a:lnSpc>
                <a:spcPct val="90000"/>
              </a:lnSpc>
              <a:spcBef>
                <a:spcPts val="800"/>
              </a:spcBef>
              <a:buClr>
                <a:srgbClr val="000000"/>
              </a:buClr>
              <a:buSzPts val="1100"/>
              <a:buChar char="•"/>
              <a:defRPr sz="1100">
                <a:solidFill>
                  <a:srgbClr val="000000"/>
                </a:solidFill>
                <a:latin typeface="Calibri"/>
                <a:ea typeface="Calibri"/>
                <a:cs typeface="Calibri"/>
                <a:sym typeface="Calibri"/>
              </a:defRPr>
            </a:lvl4pPr>
            <a:lvl5pPr marL="2286000" indent="-298450">
              <a:lnSpc>
                <a:spcPct val="90000"/>
              </a:lnSpc>
              <a:spcBef>
                <a:spcPts val="800"/>
              </a:spcBef>
              <a:buClr>
                <a:srgbClr val="000000"/>
              </a:buClr>
              <a:buSzPts val="1100"/>
              <a:buChar char="•"/>
              <a:defRPr sz="1100">
                <a:solidFill>
                  <a:srgbClr val="000000"/>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36" name="Google Shape;77;p17"/>
          <p:cNvSpPr txBox="1">
            <a:spLocks noGrp="1"/>
          </p:cNvSpPr>
          <p:nvPr>
            <p:ph type="body" sz="half" idx="13"/>
          </p:nvPr>
        </p:nvSpPr>
        <p:spPr>
          <a:xfrm>
            <a:off x="4514774" y="728793"/>
            <a:ext cx="4429501" cy="3903902"/>
          </a:xfrm>
          <a:prstGeom prst="rect">
            <a:avLst/>
          </a:prstGeom>
        </p:spPr>
        <p:txBody>
          <a:bodyPr lIns="34275" tIns="34275" rIns="34275" bIns="34275"/>
          <a:lstStyle/>
          <a:p>
            <a:pPr indent="-298450">
              <a:lnSpc>
                <a:spcPct val="90000"/>
              </a:lnSpc>
              <a:spcBef>
                <a:spcPts val="800"/>
              </a:spcBef>
              <a:buClr>
                <a:srgbClr val="000000"/>
              </a:buClr>
              <a:buSzPts val="1100"/>
              <a:buChar char="•"/>
              <a:defRPr sz="1100">
                <a:solidFill>
                  <a:srgbClr val="000000"/>
                </a:solidFill>
                <a:latin typeface="Calibri"/>
                <a:ea typeface="Calibri"/>
                <a:cs typeface="Calibri"/>
                <a:sym typeface="Calibri"/>
              </a:defRPr>
            </a:pPr>
            <a:endParaRPr/>
          </a:p>
        </p:txBody>
      </p:sp>
      <p:sp>
        <p:nvSpPr>
          <p:cNvPr id="137" name="Slide Number"/>
          <p:cNvSpPr txBox="1">
            <a:spLocks noGrp="1"/>
          </p:cNvSpPr>
          <p:nvPr>
            <p:ph type="sldNum" sz="quarter" idx="2"/>
          </p:nvPr>
        </p:nvSpPr>
        <p:spPr>
          <a:xfrm>
            <a:off x="8314218" y="4806438"/>
            <a:ext cx="201132" cy="195551"/>
          </a:xfrm>
          <a:prstGeom prst="rect">
            <a:avLst/>
          </a:prstGeom>
        </p:spPr>
        <p:txBody>
          <a:bodyPr lIns="34275" tIns="34275" rIns="34275" bIns="34275"/>
          <a:lstStyle>
            <a:lvl1pPr>
              <a:defRPr sz="9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WO_OBJECTS_WITH_TEXT">
    <p:spTree>
      <p:nvGrpSpPr>
        <p:cNvPr id="1" name=""/>
        <p:cNvGrpSpPr/>
        <p:nvPr/>
      </p:nvGrpSpPr>
      <p:grpSpPr>
        <a:xfrm>
          <a:off x="0" y="0"/>
          <a:ext cx="0" cy="0"/>
          <a:chOff x="0" y="0"/>
          <a:chExt cx="0" cy="0"/>
        </a:xfrm>
      </p:grpSpPr>
      <p:sp>
        <p:nvSpPr>
          <p:cNvPr id="144" name="Title Text"/>
          <p:cNvSpPr txBox="1">
            <a:spLocks noGrp="1"/>
          </p:cNvSpPr>
          <p:nvPr>
            <p:ph type="title"/>
          </p:nvPr>
        </p:nvSpPr>
        <p:spPr>
          <a:xfrm>
            <a:off x="629841" y="273843"/>
            <a:ext cx="7886701" cy="994201"/>
          </a:xfrm>
          <a:prstGeom prst="rect">
            <a:avLst/>
          </a:prstGeom>
        </p:spPr>
        <p:txBody>
          <a:bodyPr lIns="34275" tIns="34275" rIns="34275" bIns="34275" anchor="ctr"/>
          <a:lstStyle>
            <a:lvl1pPr>
              <a:lnSpc>
                <a:spcPct val="90000"/>
              </a:lnSpc>
              <a:defRPr sz="3300">
                <a:latin typeface="Calibri"/>
                <a:ea typeface="Calibri"/>
                <a:cs typeface="Calibri"/>
                <a:sym typeface="Calibri"/>
              </a:defRPr>
            </a:lvl1pPr>
          </a:lstStyle>
          <a:p>
            <a:r>
              <a:t>Title Text</a:t>
            </a:r>
          </a:p>
        </p:txBody>
      </p:sp>
      <p:sp>
        <p:nvSpPr>
          <p:cNvPr id="145" name="Body Level One…"/>
          <p:cNvSpPr txBox="1">
            <a:spLocks noGrp="1"/>
          </p:cNvSpPr>
          <p:nvPr>
            <p:ph type="body" sz="quarter" idx="1"/>
          </p:nvPr>
        </p:nvSpPr>
        <p:spPr>
          <a:xfrm>
            <a:off x="629841" y="1260871"/>
            <a:ext cx="3868500" cy="618001"/>
          </a:xfrm>
          <a:prstGeom prst="rect">
            <a:avLst/>
          </a:prstGeom>
        </p:spPr>
        <p:txBody>
          <a:bodyPr lIns="34275" tIns="34275" rIns="34275" bIns="34275" anchor="b"/>
          <a:lstStyle>
            <a:lvl1pPr marL="228600" indent="0">
              <a:lnSpc>
                <a:spcPct val="90000"/>
              </a:lnSpc>
              <a:spcBef>
                <a:spcPts val="800"/>
              </a:spcBef>
              <a:buClrTx/>
              <a:buSzTx/>
              <a:buFontTx/>
              <a:buNone/>
              <a:defRPr b="1">
                <a:solidFill>
                  <a:srgbClr val="000000"/>
                </a:solidFill>
                <a:latin typeface="Calibri"/>
                <a:ea typeface="Calibri"/>
                <a:cs typeface="Calibri"/>
                <a:sym typeface="Calibri"/>
              </a:defRPr>
            </a:lvl1pPr>
            <a:lvl2pPr marL="228600" indent="457200">
              <a:lnSpc>
                <a:spcPct val="90000"/>
              </a:lnSpc>
              <a:spcBef>
                <a:spcPts val="800"/>
              </a:spcBef>
              <a:buClrTx/>
              <a:buSzTx/>
              <a:buFontTx/>
              <a:buNone/>
              <a:defRPr b="1">
                <a:solidFill>
                  <a:srgbClr val="000000"/>
                </a:solidFill>
                <a:latin typeface="Calibri"/>
                <a:ea typeface="Calibri"/>
                <a:cs typeface="Calibri"/>
                <a:sym typeface="Calibri"/>
              </a:defRPr>
            </a:lvl2pPr>
            <a:lvl3pPr marL="228600" indent="914400">
              <a:lnSpc>
                <a:spcPct val="90000"/>
              </a:lnSpc>
              <a:spcBef>
                <a:spcPts val="800"/>
              </a:spcBef>
              <a:buClrTx/>
              <a:buSzTx/>
              <a:buFontTx/>
              <a:buNone/>
              <a:defRPr b="1">
                <a:solidFill>
                  <a:srgbClr val="000000"/>
                </a:solidFill>
                <a:latin typeface="Calibri"/>
                <a:ea typeface="Calibri"/>
                <a:cs typeface="Calibri"/>
                <a:sym typeface="Calibri"/>
              </a:defRPr>
            </a:lvl3pPr>
            <a:lvl4pPr marL="228600" indent="1371600">
              <a:lnSpc>
                <a:spcPct val="90000"/>
              </a:lnSpc>
              <a:spcBef>
                <a:spcPts val="800"/>
              </a:spcBef>
              <a:buClrTx/>
              <a:buSzTx/>
              <a:buFontTx/>
              <a:buNone/>
              <a:defRPr b="1">
                <a:solidFill>
                  <a:srgbClr val="000000"/>
                </a:solidFill>
                <a:latin typeface="Calibri"/>
                <a:ea typeface="Calibri"/>
                <a:cs typeface="Calibri"/>
                <a:sym typeface="Calibri"/>
              </a:defRPr>
            </a:lvl4pPr>
            <a:lvl5pPr marL="228600" indent="1828800">
              <a:lnSpc>
                <a:spcPct val="90000"/>
              </a:lnSpc>
              <a:spcBef>
                <a:spcPts val="800"/>
              </a:spcBef>
              <a:buClrTx/>
              <a:buSzTx/>
              <a:buFontTx/>
              <a:buNone/>
              <a:defRPr b="1">
                <a:solidFill>
                  <a:srgbClr val="000000"/>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46" name="Google Shape;84;p18"/>
          <p:cNvSpPr txBox="1">
            <a:spLocks noGrp="1"/>
          </p:cNvSpPr>
          <p:nvPr>
            <p:ph type="body" sz="half" idx="13"/>
          </p:nvPr>
        </p:nvSpPr>
        <p:spPr>
          <a:xfrm>
            <a:off x="629841" y="1878806"/>
            <a:ext cx="3868500" cy="2763301"/>
          </a:xfrm>
          <a:prstGeom prst="rect">
            <a:avLst/>
          </a:prstGeom>
        </p:spPr>
        <p:txBody>
          <a:bodyPr lIns="34275" tIns="34275" rIns="34275" bIns="34275"/>
          <a:lstStyle/>
          <a:p>
            <a:pPr indent="-317500">
              <a:lnSpc>
                <a:spcPct val="90000"/>
              </a:lnSpc>
              <a:spcBef>
                <a:spcPts val="800"/>
              </a:spcBef>
              <a:buClr>
                <a:srgbClr val="000000"/>
              </a:buClr>
              <a:buSzPts val="2100"/>
              <a:buChar char="•"/>
              <a:defRPr sz="2100">
                <a:solidFill>
                  <a:srgbClr val="000000"/>
                </a:solidFill>
                <a:latin typeface="Calibri"/>
                <a:ea typeface="Calibri"/>
                <a:cs typeface="Calibri"/>
                <a:sym typeface="Calibri"/>
              </a:defRPr>
            </a:pPr>
            <a:endParaRPr/>
          </a:p>
        </p:txBody>
      </p:sp>
      <p:sp>
        <p:nvSpPr>
          <p:cNvPr id="147" name="Google Shape;85;p18"/>
          <p:cNvSpPr txBox="1">
            <a:spLocks noGrp="1"/>
          </p:cNvSpPr>
          <p:nvPr>
            <p:ph type="body" sz="quarter" idx="14"/>
          </p:nvPr>
        </p:nvSpPr>
        <p:spPr>
          <a:xfrm>
            <a:off x="4629150" y="1260871"/>
            <a:ext cx="3887400" cy="618001"/>
          </a:xfrm>
          <a:prstGeom prst="rect">
            <a:avLst/>
          </a:prstGeom>
        </p:spPr>
        <p:txBody>
          <a:bodyPr lIns="34275" tIns="34275" rIns="34275" bIns="34275" anchor="b"/>
          <a:lstStyle/>
          <a:p>
            <a:pPr marL="228600" indent="0">
              <a:lnSpc>
                <a:spcPct val="90000"/>
              </a:lnSpc>
              <a:spcBef>
                <a:spcPts val="800"/>
              </a:spcBef>
              <a:buClrTx/>
              <a:buSzTx/>
              <a:buFontTx/>
              <a:buNone/>
              <a:defRPr b="1">
                <a:solidFill>
                  <a:srgbClr val="000000"/>
                </a:solidFill>
                <a:latin typeface="Calibri"/>
                <a:ea typeface="Calibri"/>
                <a:cs typeface="Calibri"/>
                <a:sym typeface="Calibri"/>
              </a:defRPr>
            </a:pPr>
            <a:endParaRPr/>
          </a:p>
        </p:txBody>
      </p:sp>
      <p:sp>
        <p:nvSpPr>
          <p:cNvPr id="148" name="Google Shape;86;p18"/>
          <p:cNvSpPr txBox="1">
            <a:spLocks noGrp="1"/>
          </p:cNvSpPr>
          <p:nvPr>
            <p:ph type="body" sz="half" idx="15"/>
          </p:nvPr>
        </p:nvSpPr>
        <p:spPr>
          <a:xfrm>
            <a:off x="4629150" y="1878806"/>
            <a:ext cx="3887400" cy="2763301"/>
          </a:xfrm>
          <a:prstGeom prst="rect">
            <a:avLst/>
          </a:prstGeom>
        </p:spPr>
        <p:txBody>
          <a:bodyPr lIns="34275" tIns="34275" rIns="34275" bIns="34275"/>
          <a:lstStyle/>
          <a:p>
            <a:pPr indent="-317500">
              <a:lnSpc>
                <a:spcPct val="90000"/>
              </a:lnSpc>
              <a:spcBef>
                <a:spcPts val="800"/>
              </a:spcBef>
              <a:buClr>
                <a:srgbClr val="000000"/>
              </a:buClr>
              <a:buSzPts val="2100"/>
              <a:buChar char="•"/>
              <a:defRPr sz="2100">
                <a:solidFill>
                  <a:srgbClr val="000000"/>
                </a:solidFill>
                <a:latin typeface="Calibri"/>
                <a:ea typeface="Calibri"/>
                <a:cs typeface="Calibri"/>
                <a:sym typeface="Calibri"/>
              </a:defRPr>
            </a:pPr>
            <a:endParaRPr/>
          </a:p>
        </p:txBody>
      </p:sp>
      <p:sp>
        <p:nvSpPr>
          <p:cNvPr id="149" name="Slide Number"/>
          <p:cNvSpPr txBox="1">
            <a:spLocks noGrp="1"/>
          </p:cNvSpPr>
          <p:nvPr>
            <p:ph type="sldNum" sz="quarter" idx="2"/>
          </p:nvPr>
        </p:nvSpPr>
        <p:spPr>
          <a:xfrm>
            <a:off x="8314218" y="4806438"/>
            <a:ext cx="201132" cy="195551"/>
          </a:xfrm>
          <a:prstGeom prst="rect">
            <a:avLst/>
          </a:prstGeom>
        </p:spPr>
        <p:txBody>
          <a:bodyPr lIns="34275" tIns="34275" rIns="34275" bIns="34275"/>
          <a:lstStyle>
            <a:lvl1pPr>
              <a:defRPr sz="9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64" name="Slide Number"/>
          <p:cNvSpPr txBox="1">
            <a:spLocks noGrp="1"/>
          </p:cNvSpPr>
          <p:nvPr>
            <p:ph type="sldNum" sz="quarter" idx="2"/>
          </p:nvPr>
        </p:nvSpPr>
        <p:spPr>
          <a:xfrm>
            <a:off x="8314218" y="4806438"/>
            <a:ext cx="201132" cy="195551"/>
          </a:xfrm>
          <a:prstGeom prst="rect">
            <a:avLst/>
          </a:prstGeom>
        </p:spPr>
        <p:txBody>
          <a:bodyPr lIns="34275" tIns="34275" rIns="34275" bIns="34275"/>
          <a:lstStyle>
            <a:lvl1pPr>
              <a:defRPr sz="9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OBJECT_WITH_CAPTION_TEXT">
    <p:spTree>
      <p:nvGrpSpPr>
        <p:cNvPr id="1" name=""/>
        <p:cNvGrpSpPr/>
        <p:nvPr/>
      </p:nvGrpSpPr>
      <p:grpSpPr>
        <a:xfrm>
          <a:off x="0" y="0"/>
          <a:ext cx="0" cy="0"/>
          <a:chOff x="0" y="0"/>
          <a:chExt cx="0" cy="0"/>
        </a:xfrm>
      </p:grpSpPr>
      <p:sp>
        <p:nvSpPr>
          <p:cNvPr id="171" name="Title Text"/>
          <p:cNvSpPr txBox="1">
            <a:spLocks noGrp="1"/>
          </p:cNvSpPr>
          <p:nvPr>
            <p:ph type="title"/>
          </p:nvPr>
        </p:nvSpPr>
        <p:spPr>
          <a:xfrm>
            <a:off x="629841" y="342900"/>
            <a:ext cx="2949001" cy="1200300"/>
          </a:xfrm>
          <a:prstGeom prst="rect">
            <a:avLst/>
          </a:prstGeom>
        </p:spPr>
        <p:txBody>
          <a:bodyPr lIns="34275" tIns="34275" rIns="34275" bIns="34275" anchor="b"/>
          <a:lstStyle>
            <a:lvl1pPr>
              <a:lnSpc>
                <a:spcPct val="90000"/>
              </a:lnSpc>
              <a:defRPr sz="2400">
                <a:latin typeface="Calibri"/>
                <a:ea typeface="Calibri"/>
                <a:cs typeface="Calibri"/>
                <a:sym typeface="Calibri"/>
              </a:defRPr>
            </a:lvl1pPr>
          </a:lstStyle>
          <a:p>
            <a:r>
              <a:t>Title Text</a:t>
            </a:r>
          </a:p>
        </p:txBody>
      </p:sp>
      <p:sp>
        <p:nvSpPr>
          <p:cNvPr id="172" name="Body Level One…"/>
          <p:cNvSpPr txBox="1">
            <a:spLocks noGrp="1"/>
          </p:cNvSpPr>
          <p:nvPr>
            <p:ph type="body" sz="half" idx="1"/>
          </p:nvPr>
        </p:nvSpPr>
        <p:spPr>
          <a:xfrm>
            <a:off x="3887391" y="740568"/>
            <a:ext cx="4629301" cy="3655202"/>
          </a:xfrm>
          <a:prstGeom prst="rect">
            <a:avLst/>
          </a:prstGeom>
        </p:spPr>
        <p:txBody>
          <a:bodyPr lIns="34275" tIns="34275" rIns="34275" bIns="34275"/>
          <a:lstStyle>
            <a:lvl1pPr indent="-381000">
              <a:lnSpc>
                <a:spcPct val="90000"/>
              </a:lnSpc>
              <a:spcBef>
                <a:spcPts val="800"/>
              </a:spcBef>
              <a:buClr>
                <a:srgbClr val="000000"/>
              </a:buClr>
              <a:buSzPts val="2400"/>
              <a:buChar char="•"/>
              <a:defRPr sz="2400">
                <a:solidFill>
                  <a:srgbClr val="000000"/>
                </a:solidFill>
                <a:latin typeface="Calibri"/>
                <a:ea typeface="Calibri"/>
                <a:cs typeface="Calibri"/>
                <a:sym typeface="Calibri"/>
              </a:defRPr>
            </a:lvl1pPr>
            <a:lvl2pPr marL="966107" indent="-413657">
              <a:lnSpc>
                <a:spcPct val="90000"/>
              </a:lnSpc>
              <a:spcBef>
                <a:spcPts val="800"/>
              </a:spcBef>
              <a:buClr>
                <a:srgbClr val="000000"/>
              </a:buClr>
              <a:buSzPts val="2400"/>
              <a:buChar char="•"/>
              <a:defRPr sz="2400">
                <a:solidFill>
                  <a:srgbClr val="000000"/>
                </a:solidFill>
                <a:latin typeface="Calibri"/>
                <a:ea typeface="Calibri"/>
                <a:cs typeface="Calibri"/>
                <a:sym typeface="Calibri"/>
              </a:defRPr>
            </a:lvl2pPr>
            <a:lvl3pPr marL="1485900" indent="-457200">
              <a:lnSpc>
                <a:spcPct val="90000"/>
              </a:lnSpc>
              <a:spcBef>
                <a:spcPts val="800"/>
              </a:spcBef>
              <a:buClr>
                <a:srgbClr val="000000"/>
              </a:buClr>
              <a:buSzPts val="2400"/>
              <a:buChar char="•"/>
              <a:defRPr sz="2400">
                <a:solidFill>
                  <a:srgbClr val="000000"/>
                </a:solidFill>
                <a:latin typeface="Calibri"/>
                <a:ea typeface="Calibri"/>
                <a:cs typeface="Calibri"/>
                <a:sym typeface="Calibri"/>
              </a:defRPr>
            </a:lvl3pPr>
            <a:lvl4pPr marL="2023110" indent="-518160">
              <a:lnSpc>
                <a:spcPct val="90000"/>
              </a:lnSpc>
              <a:spcBef>
                <a:spcPts val="800"/>
              </a:spcBef>
              <a:buClr>
                <a:srgbClr val="000000"/>
              </a:buClr>
              <a:buSzPts val="2400"/>
              <a:buChar char="•"/>
              <a:defRPr sz="2400">
                <a:solidFill>
                  <a:srgbClr val="000000"/>
                </a:solidFill>
                <a:latin typeface="Calibri"/>
                <a:ea typeface="Calibri"/>
                <a:cs typeface="Calibri"/>
                <a:sym typeface="Calibri"/>
              </a:defRPr>
            </a:lvl4pPr>
            <a:lvl5pPr marL="2480310" indent="-518160">
              <a:lnSpc>
                <a:spcPct val="90000"/>
              </a:lnSpc>
              <a:spcBef>
                <a:spcPts val="800"/>
              </a:spcBef>
              <a:buClr>
                <a:srgbClr val="000000"/>
              </a:buClr>
              <a:buSzPts val="2400"/>
              <a:buChar char="•"/>
              <a:defRPr sz="2400">
                <a:solidFill>
                  <a:srgbClr val="000000"/>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73" name="Google Shape;102;p21"/>
          <p:cNvSpPr txBox="1">
            <a:spLocks noGrp="1"/>
          </p:cNvSpPr>
          <p:nvPr>
            <p:ph type="body" sz="quarter" idx="13"/>
          </p:nvPr>
        </p:nvSpPr>
        <p:spPr>
          <a:xfrm>
            <a:off x="629841" y="1543049"/>
            <a:ext cx="2949001" cy="2858702"/>
          </a:xfrm>
          <a:prstGeom prst="rect">
            <a:avLst/>
          </a:prstGeom>
        </p:spPr>
        <p:txBody>
          <a:bodyPr lIns="34275" tIns="34275" rIns="34275" bIns="34275"/>
          <a:lstStyle/>
          <a:p>
            <a:pPr marL="228600" indent="0">
              <a:lnSpc>
                <a:spcPct val="90000"/>
              </a:lnSpc>
              <a:spcBef>
                <a:spcPts val="800"/>
              </a:spcBef>
              <a:buClrTx/>
              <a:buSzTx/>
              <a:buFontTx/>
              <a:buNone/>
              <a:defRPr sz="1200">
                <a:solidFill>
                  <a:srgbClr val="000000"/>
                </a:solidFill>
                <a:latin typeface="Calibri"/>
                <a:ea typeface="Calibri"/>
                <a:cs typeface="Calibri"/>
                <a:sym typeface="Calibri"/>
              </a:defRPr>
            </a:pPr>
            <a:endParaRPr/>
          </a:p>
        </p:txBody>
      </p:sp>
      <p:sp>
        <p:nvSpPr>
          <p:cNvPr id="174" name="Slide Number"/>
          <p:cNvSpPr txBox="1">
            <a:spLocks noGrp="1"/>
          </p:cNvSpPr>
          <p:nvPr>
            <p:ph type="sldNum" sz="quarter" idx="2"/>
          </p:nvPr>
        </p:nvSpPr>
        <p:spPr>
          <a:xfrm>
            <a:off x="8314218" y="4806438"/>
            <a:ext cx="201132" cy="195551"/>
          </a:xfrm>
          <a:prstGeom prst="rect">
            <a:avLst/>
          </a:prstGeom>
        </p:spPr>
        <p:txBody>
          <a:bodyPr lIns="34275" tIns="34275" rIns="34275" bIns="34275"/>
          <a:lstStyle>
            <a:lvl1pPr>
              <a:defRPr sz="9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PICTURE_WITH_CAPTION_TEXT">
    <p:spTree>
      <p:nvGrpSpPr>
        <p:cNvPr id="1" name=""/>
        <p:cNvGrpSpPr/>
        <p:nvPr/>
      </p:nvGrpSpPr>
      <p:grpSpPr>
        <a:xfrm>
          <a:off x="0" y="0"/>
          <a:ext cx="0" cy="0"/>
          <a:chOff x="0" y="0"/>
          <a:chExt cx="0" cy="0"/>
        </a:xfrm>
      </p:grpSpPr>
      <p:sp>
        <p:nvSpPr>
          <p:cNvPr id="181" name="Title Text"/>
          <p:cNvSpPr txBox="1">
            <a:spLocks noGrp="1"/>
          </p:cNvSpPr>
          <p:nvPr>
            <p:ph type="title"/>
          </p:nvPr>
        </p:nvSpPr>
        <p:spPr>
          <a:xfrm>
            <a:off x="629841" y="342900"/>
            <a:ext cx="2949001" cy="1200300"/>
          </a:xfrm>
          <a:prstGeom prst="rect">
            <a:avLst/>
          </a:prstGeom>
        </p:spPr>
        <p:txBody>
          <a:bodyPr lIns="34275" tIns="34275" rIns="34275" bIns="34275" anchor="b"/>
          <a:lstStyle>
            <a:lvl1pPr>
              <a:lnSpc>
                <a:spcPct val="90000"/>
              </a:lnSpc>
              <a:defRPr sz="2400">
                <a:latin typeface="Calibri"/>
                <a:ea typeface="Calibri"/>
                <a:cs typeface="Calibri"/>
                <a:sym typeface="Calibri"/>
              </a:defRPr>
            </a:lvl1pPr>
          </a:lstStyle>
          <a:p>
            <a:r>
              <a:t>Title Text</a:t>
            </a:r>
          </a:p>
        </p:txBody>
      </p:sp>
      <p:sp>
        <p:nvSpPr>
          <p:cNvPr id="182" name="Google Shape;108;p22"/>
          <p:cNvSpPr>
            <a:spLocks noGrp="1"/>
          </p:cNvSpPr>
          <p:nvPr>
            <p:ph type="pic" sz="half" idx="13"/>
          </p:nvPr>
        </p:nvSpPr>
        <p:spPr>
          <a:xfrm>
            <a:off x="3887391" y="740568"/>
            <a:ext cx="4629301" cy="3655202"/>
          </a:xfrm>
          <a:prstGeom prst="rect">
            <a:avLst/>
          </a:prstGeom>
        </p:spPr>
        <p:txBody>
          <a:bodyPr lIns="91439" tIns="45719" rIns="91439" bIns="45719">
            <a:noAutofit/>
          </a:bodyPr>
          <a:lstStyle/>
          <a:p>
            <a:endParaRPr/>
          </a:p>
        </p:txBody>
      </p:sp>
      <p:sp>
        <p:nvSpPr>
          <p:cNvPr id="183" name="Body Level One…"/>
          <p:cNvSpPr txBox="1">
            <a:spLocks noGrp="1"/>
          </p:cNvSpPr>
          <p:nvPr>
            <p:ph type="body" sz="quarter" idx="1"/>
          </p:nvPr>
        </p:nvSpPr>
        <p:spPr>
          <a:xfrm>
            <a:off x="629841" y="1543050"/>
            <a:ext cx="2949001" cy="2858700"/>
          </a:xfrm>
          <a:prstGeom prst="rect">
            <a:avLst/>
          </a:prstGeom>
        </p:spPr>
        <p:txBody>
          <a:bodyPr lIns="34275" tIns="34275" rIns="34275" bIns="34275"/>
          <a:lstStyle>
            <a:lvl1pPr marL="228600" indent="0">
              <a:lnSpc>
                <a:spcPct val="90000"/>
              </a:lnSpc>
              <a:spcBef>
                <a:spcPts val="800"/>
              </a:spcBef>
              <a:buClrTx/>
              <a:buSzTx/>
              <a:buFontTx/>
              <a:buNone/>
              <a:defRPr sz="1200">
                <a:solidFill>
                  <a:srgbClr val="000000"/>
                </a:solidFill>
                <a:latin typeface="Calibri"/>
                <a:ea typeface="Calibri"/>
                <a:cs typeface="Calibri"/>
                <a:sym typeface="Calibri"/>
              </a:defRPr>
            </a:lvl1pPr>
            <a:lvl2pPr marL="228600" indent="457200">
              <a:lnSpc>
                <a:spcPct val="90000"/>
              </a:lnSpc>
              <a:spcBef>
                <a:spcPts val="800"/>
              </a:spcBef>
              <a:buClrTx/>
              <a:buSzTx/>
              <a:buFontTx/>
              <a:buNone/>
              <a:defRPr sz="1200">
                <a:solidFill>
                  <a:srgbClr val="000000"/>
                </a:solidFill>
                <a:latin typeface="Calibri"/>
                <a:ea typeface="Calibri"/>
                <a:cs typeface="Calibri"/>
                <a:sym typeface="Calibri"/>
              </a:defRPr>
            </a:lvl2pPr>
            <a:lvl3pPr marL="228600" indent="914400">
              <a:lnSpc>
                <a:spcPct val="90000"/>
              </a:lnSpc>
              <a:spcBef>
                <a:spcPts val="800"/>
              </a:spcBef>
              <a:buClrTx/>
              <a:buSzTx/>
              <a:buFontTx/>
              <a:buNone/>
              <a:defRPr sz="1200">
                <a:solidFill>
                  <a:srgbClr val="000000"/>
                </a:solidFill>
                <a:latin typeface="Calibri"/>
                <a:ea typeface="Calibri"/>
                <a:cs typeface="Calibri"/>
                <a:sym typeface="Calibri"/>
              </a:defRPr>
            </a:lvl3pPr>
            <a:lvl4pPr marL="228600" indent="1371600">
              <a:lnSpc>
                <a:spcPct val="90000"/>
              </a:lnSpc>
              <a:spcBef>
                <a:spcPts val="800"/>
              </a:spcBef>
              <a:buClrTx/>
              <a:buSzTx/>
              <a:buFontTx/>
              <a:buNone/>
              <a:defRPr sz="1200">
                <a:solidFill>
                  <a:srgbClr val="000000"/>
                </a:solidFill>
                <a:latin typeface="Calibri"/>
                <a:ea typeface="Calibri"/>
                <a:cs typeface="Calibri"/>
                <a:sym typeface="Calibri"/>
              </a:defRPr>
            </a:lvl4pPr>
            <a:lvl5pPr marL="228600" indent="1828800">
              <a:lnSpc>
                <a:spcPct val="90000"/>
              </a:lnSpc>
              <a:spcBef>
                <a:spcPts val="800"/>
              </a:spcBef>
              <a:buClrTx/>
              <a:buSzTx/>
              <a:buFontTx/>
              <a:buNone/>
              <a:defRPr sz="1200">
                <a:solidFill>
                  <a:srgbClr val="000000"/>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84" name="Slide Number"/>
          <p:cNvSpPr txBox="1">
            <a:spLocks noGrp="1"/>
          </p:cNvSpPr>
          <p:nvPr>
            <p:ph type="sldNum" sz="quarter" idx="2"/>
          </p:nvPr>
        </p:nvSpPr>
        <p:spPr>
          <a:xfrm>
            <a:off x="8314218" y="4806438"/>
            <a:ext cx="201132" cy="195551"/>
          </a:xfrm>
          <a:prstGeom prst="rect">
            <a:avLst/>
          </a:prstGeom>
        </p:spPr>
        <p:txBody>
          <a:bodyPr lIns="34275" tIns="34275" rIns="34275" bIns="34275"/>
          <a:lstStyle>
            <a:lvl1pPr>
              <a:defRPr sz="9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SECTION_HEADER">
    <p:spTree>
      <p:nvGrpSpPr>
        <p:cNvPr id="1" name=""/>
        <p:cNvGrpSpPr/>
        <p:nvPr/>
      </p:nvGrpSpPr>
      <p:grpSpPr>
        <a:xfrm>
          <a:off x="0" y="0"/>
          <a:ext cx="0" cy="0"/>
          <a:chOff x="0" y="0"/>
          <a:chExt cx="0" cy="0"/>
        </a:xfrm>
      </p:grpSpPr>
      <p:sp>
        <p:nvSpPr>
          <p:cNvPr id="20" name="Title Text"/>
          <p:cNvSpPr txBox="1">
            <a:spLocks noGrp="1"/>
          </p:cNvSpPr>
          <p:nvPr>
            <p:ph type="title"/>
          </p:nvPr>
        </p:nvSpPr>
        <p:spPr>
          <a:xfrm>
            <a:off x="311699" y="2150849"/>
            <a:ext cx="8520602" cy="841801"/>
          </a:xfrm>
          <a:prstGeom prst="rect">
            <a:avLst/>
          </a:prstGeom>
        </p:spPr>
        <p:txBody>
          <a:bodyPr anchor="ctr"/>
          <a:lstStyle>
            <a:lvl1pPr algn="ctr">
              <a:defRPr sz="3600"/>
            </a:lvl1pPr>
          </a:lstStyle>
          <a:p>
            <a:r>
              <a:t>Title Text</a:t>
            </a:r>
          </a:p>
        </p:txBody>
      </p:sp>
      <p:sp>
        <p:nvSpPr>
          <p:cNvPr id="2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VERTICAL_TEXT">
    <p:spTree>
      <p:nvGrpSpPr>
        <p:cNvPr id="1" name=""/>
        <p:cNvGrpSpPr/>
        <p:nvPr/>
      </p:nvGrpSpPr>
      <p:grpSpPr>
        <a:xfrm>
          <a:off x="0" y="0"/>
          <a:ext cx="0" cy="0"/>
          <a:chOff x="0" y="0"/>
          <a:chExt cx="0" cy="0"/>
        </a:xfrm>
      </p:grpSpPr>
      <p:sp>
        <p:nvSpPr>
          <p:cNvPr id="191" name="Title Text"/>
          <p:cNvSpPr txBox="1">
            <a:spLocks noGrp="1"/>
          </p:cNvSpPr>
          <p:nvPr>
            <p:ph type="title"/>
          </p:nvPr>
        </p:nvSpPr>
        <p:spPr>
          <a:xfrm>
            <a:off x="628650" y="273843"/>
            <a:ext cx="7886700" cy="994201"/>
          </a:xfrm>
          <a:prstGeom prst="rect">
            <a:avLst/>
          </a:prstGeom>
        </p:spPr>
        <p:txBody>
          <a:bodyPr lIns="34275" tIns="34275" rIns="34275" bIns="34275" anchor="ctr"/>
          <a:lstStyle>
            <a:lvl1pPr>
              <a:lnSpc>
                <a:spcPct val="90000"/>
              </a:lnSpc>
              <a:defRPr sz="3300">
                <a:latin typeface="Calibri"/>
                <a:ea typeface="Calibri"/>
                <a:cs typeface="Calibri"/>
                <a:sym typeface="Calibri"/>
              </a:defRPr>
            </a:lvl1pPr>
          </a:lstStyle>
          <a:p>
            <a:r>
              <a:t>Title Text</a:t>
            </a:r>
          </a:p>
        </p:txBody>
      </p:sp>
      <p:sp>
        <p:nvSpPr>
          <p:cNvPr id="192" name="Body Level One…"/>
          <p:cNvSpPr txBox="1">
            <a:spLocks noGrp="1"/>
          </p:cNvSpPr>
          <p:nvPr>
            <p:ph type="body" idx="1"/>
          </p:nvPr>
        </p:nvSpPr>
        <p:spPr>
          <a:xfrm rot="5400000">
            <a:off x="2940299" y="-942432"/>
            <a:ext cx="3263402" cy="7886701"/>
          </a:xfrm>
          <a:prstGeom prst="rect">
            <a:avLst/>
          </a:prstGeom>
        </p:spPr>
        <p:txBody>
          <a:bodyPr lIns="34275" tIns="34275" rIns="34275" bIns="34275"/>
          <a:lstStyle>
            <a:lvl1pPr indent="-317500">
              <a:lnSpc>
                <a:spcPct val="90000"/>
              </a:lnSpc>
              <a:spcBef>
                <a:spcPts val="800"/>
              </a:spcBef>
              <a:buClr>
                <a:srgbClr val="000000"/>
              </a:buClr>
              <a:buSzPts val="2100"/>
              <a:buChar char="•"/>
              <a:defRPr sz="2100">
                <a:solidFill>
                  <a:srgbClr val="000000"/>
                </a:solidFill>
                <a:latin typeface="Calibri"/>
                <a:ea typeface="Calibri"/>
                <a:cs typeface="Calibri"/>
                <a:sym typeface="Calibri"/>
              </a:defRPr>
            </a:lvl1pPr>
            <a:lvl2pPr marL="967316" indent="-370416">
              <a:lnSpc>
                <a:spcPct val="90000"/>
              </a:lnSpc>
              <a:spcBef>
                <a:spcPts val="800"/>
              </a:spcBef>
              <a:buClr>
                <a:srgbClr val="000000"/>
              </a:buClr>
              <a:buSzPts val="2100"/>
              <a:buChar char="•"/>
              <a:defRPr sz="2100">
                <a:solidFill>
                  <a:srgbClr val="000000"/>
                </a:solidFill>
                <a:latin typeface="Calibri"/>
                <a:ea typeface="Calibri"/>
                <a:cs typeface="Calibri"/>
                <a:sym typeface="Calibri"/>
              </a:defRPr>
            </a:lvl2pPr>
            <a:lvl3pPr marL="1498600" indent="-444500">
              <a:lnSpc>
                <a:spcPct val="90000"/>
              </a:lnSpc>
              <a:spcBef>
                <a:spcPts val="800"/>
              </a:spcBef>
              <a:buClr>
                <a:srgbClr val="000000"/>
              </a:buClr>
              <a:buSzPts val="2100"/>
              <a:buChar char="•"/>
              <a:defRPr sz="2100">
                <a:solidFill>
                  <a:srgbClr val="000000"/>
                </a:solidFill>
                <a:latin typeface="Calibri"/>
                <a:ea typeface="Calibri"/>
                <a:cs typeface="Calibri"/>
                <a:sym typeface="Calibri"/>
              </a:defRPr>
            </a:lvl3pPr>
            <a:lvl4pPr marL="1987550" indent="-476250">
              <a:lnSpc>
                <a:spcPct val="90000"/>
              </a:lnSpc>
              <a:spcBef>
                <a:spcPts val="800"/>
              </a:spcBef>
              <a:buClr>
                <a:srgbClr val="000000"/>
              </a:buClr>
              <a:buSzPts val="2100"/>
              <a:buChar char="•"/>
              <a:defRPr sz="2100">
                <a:solidFill>
                  <a:srgbClr val="000000"/>
                </a:solidFill>
                <a:latin typeface="Calibri"/>
                <a:ea typeface="Calibri"/>
                <a:cs typeface="Calibri"/>
                <a:sym typeface="Calibri"/>
              </a:defRPr>
            </a:lvl4pPr>
            <a:lvl5pPr marL="2444750" indent="-476250">
              <a:lnSpc>
                <a:spcPct val="90000"/>
              </a:lnSpc>
              <a:spcBef>
                <a:spcPts val="800"/>
              </a:spcBef>
              <a:buClr>
                <a:srgbClr val="000000"/>
              </a:buClr>
              <a:buSzPts val="2100"/>
              <a:buChar char="•"/>
              <a:defRPr sz="2100">
                <a:solidFill>
                  <a:srgbClr val="000000"/>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93" name="Slide Number"/>
          <p:cNvSpPr txBox="1">
            <a:spLocks noGrp="1"/>
          </p:cNvSpPr>
          <p:nvPr>
            <p:ph type="sldNum" sz="quarter" idx="2"/>
          </p:nvPr>
        </p:nvSpPr>
        <p:spPr>
          <a:xfrm>
            <a:off x="8314218" y="4806438"/>
            <a:ext cx="201132" cy="195551"/>
          </a:xfrm>
          <a:prstGeom prst="rect">
            <a:avLst/>
          </a:prstGeom>
        </p:spPr>
        <p:txBody>
          <a:bodyPr lIns="34275" tIns="34275" rIns="34275" bIns="34275"/>
          <a:lstStyle>
            <a:lvl1pPr>
              <a:defRPr sz="9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VERTICAL_TITLE_AND_VERTICAL_TEXT">
    <p:spTree>
      <p:nvGrpSpPr>
        <p:cNvPr id="1" name=""/>
        <p:cNvGrpSpPr/>
        <p:nvPr/>
      </p:nvGrpSpPr>
      <p:grpSpPr>
        <a:xfrm>
          <a:off x="0" y="0"/>
          <a:ext cx="0" cy="0"/>
          <a:chOff x="0" y="0"/>
          <a:chExt cx="0" cy="0"/>
        </a:xfrm>
      </p:grpSpPr>
      <p:sp>
        <p:nvSpPr>
          <p:cNvPr id="200" name="Title Text"/>
          <p:cNvSpPr txBox="1">
            <a:spLocks noGrp="1"/>
          </p:cNvSpPr>
          <p:nvPr>
            <p:ph type="title"/>
          </p:nvPr>
        </p:nvSpPr>
        <p:spPr>
          <a:xfrm rot="5400000">
            <a:off x="5350050" y="1467544"/>
            <a:ext cx="4359001" cy="1971601"/>
          </a:xfrm>
          <a:prstGeom prst="rect">
            <a:avLst/>
          </a:prstGeom>
        </p:spPr>
        <p:txBody>
          <a:bodyPr lIns="34275" tIns="34275" rIns="34275" bIns="34275" anchor="ctr"/>
          <a:lstStyle>
            <a:lvl1pPr>
              <a:lnSpc>
                <a:spcPct val="90000"/>
              </a:lnSpc>
              <a:defRPr sz="3300">
                <a:latin typeface="Calibri"/>
                <a:ea typeface="Calibri"/>
                <a:cs typeface="Calibri"/>
                <a:sym typeface="Calibri"/>
              </a:defRPr>
            </a:lvl1pPr>
          </a:lstStyle>
          <a:p>
            <a:r>
              <a:t>Title Text</a:t>
            </a:r>
          </a:p>
        </p:txBody>
      </p:sp>
      <p:sp>
        <p:nvSpPr>
          <p:cNvPr id="201" name="Body Level One…"/>
          <p:cNvSpPr txBox="1">
            <a:spLocks noGrp="1"/>
          </p:cNvSpPr>
          <p:nvPr>
            <p:ph type="body" idx="1"/>
          </p:nvPr>
        </p:nvSpPr>
        <p:spPr>
          <a:xfrm rot="5400000">
            <a:off x="1349474" y="-447056"/>
            <a:ext cx="4359001" cy="5800801"/>
          </a:xfrm>
          <a:prstGeom prst="rect">
            <a:avLst/>
          </a:prstGeom>
        </p:spPr>
        <p:txBody>
          <a:bodyPr lIns="34275" tIns="34275" rIns="34275" bIns="34275"/>
          <a:lstStyle>
            <a:lvl1pPr indent="-317500">
              <a:lnSpc>
                <a:spcPct val="90000"/>
              </a:lnSpc>
              <a:spcBef>
                <a:spcPts val="800"/>
              </a:spcBef>
              <a:buClr>
                <a:srgbClr val="000000"/>
              </a:buClr>
              <a:buSzPts val="2100"/>
              <a:buChar char="•"/>
              <a:defRPr sz="2100">
                <a:solidFill>
                  <a:srgbClr val="000000"/>
                </a:solidFill>
                <a:latin typeface="Calibri"/>
                <a:ea typeface="Calibri"/>
                <a:cs typeface="Calibri"/>
                <a:sym typeface="Calibri"/>
              </a:defRPr>
            </a:lvl1pPr>
            <a:lvl2pPr marL="967316" indent="-370416">
              <a:lnSpc>
                <a:spcPct val="90000"/>
              </a:lnSpc>
              <a:spcBef>
                <a:spcPts val="800"/>
              </a:spcBef>
              <a:buClr>
                <a:srgbClr val="000000"/>
              </a:buClr>
              <a:buSzPts val="2100"/>
              <a:buChar char="•"/>
              <a:defRPr sz="2100">
                <a:solidFill>
                  <a:srgbClr val="000000"/>
                </a:solidFill>
                <a:latin typeface="Calibri"/>
                <a:ea typeface="Calibri"/>
                <a:cs typeface="Calibri"/>
                <a:sym typeface="Calibri"/>
              </a:defRPr>
            </a:lvl2pPr>
            <a:lvl3pPr marL="1498600" indent="-444500">
              <a:lnSpc>
                <a:spcPct val="90000"/>
              </a:lnSpc>
              <a:spcBef>
                <a:spcPts val="800"/>
              </a:spcBef>
              <a:buClr>
                <a:srgbClr val="000000"/>
              </a:buClr>
              <a:buSzPts val="2100"/>
              <a:buChar char="•"/>
              <a:defRPr sz="2100">
                <a:solidFill>
                  <a:srgbClr val="000000"/>
                </a:solidFill>
                <a:latin typeface="Calibri"/>
                <a:ea typeface="Calibri"/>
                <a:cs typeface="Calibri"/>
                <a:sym typeface="Calibri"/>
              </a:defRPr>
            </a:lvl3pPr>
            <a:lvl4pPr marL="1987550" indent="-476250">
              <a:lnSpc>
                <a:spcPct val="90000"/>
              </a:lnSpc>
              <a:spcBef>
                <a:spcPts val="800"/>
              </a:spcBef>
              <a:buClr>
                <a:srgbClr val="000000"/>
              </a:buClr>
              <a:buSzPts val="2100"/>
              <a:buChar char="•"/>
              <a:defRPr sz="2100">
                <a:solidFill>
                  <a:srgbClr val="000000"/>
                </a:solidFill>
                <a:latin typeface="Calibri"/>
                <a:ea typeface="Calibri"/>
                <a:cs typeface="Calibri"/>
                <a:sym typeface="Calibri"/>
              </a:defRPr>
            </a:lvl4pPr>
            <a:lvl5pPr marL="2444750" indent="-476250">
              <a:lnSpc>
                <a:spcPct val="90000"/>
              </a:lnSpc>
              <a:spcBef>
                <a:spcPts val="800"/>
              </a:spcBef>
              <a:buClr>
                <a:srgbClr val="000000"/>
              </a:buClr>
              <a:buSzPts val="2100"/>
              <a:buChar char="•"/>
              <a:defRPr sz="2100">
                <a:solidFill>
                  <a:srgbClr val="000000"/>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202" name="Slide Number"/>
          <p:cNvSpPr txBox="1">
            <a:spLocks noGrp="1"/>
          </p:cNvSpPr>
          <p:nvPr>
            <p:ph type="sldNum" sz="quarter" idx="2"/>
          </p:nvPr>
        </p:nvSpPr>
        <p:spPr>
          <a:xfrm>
            <a:off x="8314218" y="4806438"/>
            <a:ext cx="201132" cy="195551"/>
          </a:xfrm>
          <a:prstGeom prst="rect">
            <a:avLst/>
          </a:prstGeom>
        </p:spPr>
        <p:txBody>
          <a:bodyPr lIns="34275" tIns="34275" rIns="34275" bIns="34275"/>
          <a:lstStyle>
            <a:lvl1pPr>
              <a:defRPr sz="900">
                <a:solidFill>
                  <a:srgbClr val="888888"/>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_AND_BODY">
    <p:spTree>
      <p:nvGrpSpPr>
        <p:cNvPr id="1" name=""/>
        <p:cNvGrpSpPr/>
        <p:nvPr/>
      </p:nvGrpSpPr>
      <p:grpSpPr>
        <a:xfrm>
          <a:off x="0" y="0"/>
          <a:ext cx="0" cy="0"/>
          <a:chOff x="0" y="0"/>
          <a:chExt cx="0" cy="0"/>
        </a:xfrm>
      </p:grpSpPr>
      <p:sp>
        <p:nvSpPr>
          <p:cNvPr id="28" name="Title Text"/>
          <p:cNvSpPr txBox="1">
            <a:spLocks noGrp="1"/>
          </p:cNvSpPr>
          <p:nvPr>
            <p:ph type="title"/>
          </p:nvPr>
        </p:nvSpPr>
        <p:spPr>
          <a:prstGeom prst="rect">
            <a:avLst/>
          </a:prstGeom>
        </p:spPr>
        <p:txBody>
          <a:bodyPr/>
          <a:lstStyle/>
          <a:p>
            <a:r>
              <a:t>Title Text</a:t>
            </a:r>
          </a:p>
        </p:txBody>
      </p:sp>
      <p:sp>
        <p:nvSpPr>
          <p:cNvPr id="29"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_AND_TWO_COLUMNS">
    <p:spTree>
      <p:nvGrpSpPr>
        <p:cNvPr id="1" name=""/>
        <p:cNvGrpSpPr/>
        <p:nvPr/>
      </p:nvGrpSpPr>
      <p:grpSpPr>
        <a:xfrm>
          <a:off x="0" y="0"/>
          <a:ext cx="0" cy="0"/>
          <a:chOff x="0" y="0"/>
          <a:chExt cx="0" cy="0"/>
        </a:xfrm>
      </p:grpSpPr>
      <p:sp>
        <p:nvSpPr>
          <p:cNvPr id="37" name="Title Text"/>
          <p:cNvSpPr txBox="1">
            <a:spLocks noGrp="1"/>
          </p:cNvSpPr>
          <p:nvPr>
            <p:ph type="title"/>
          </p:nvPr>
        </p:nvSpPr>
        <p:spPr>
          <a:prstGeom prst="rect">
            <a:avLst/>
          </a:prstGeom>
        </p:spPr>
        <p:txBody>
          <a:bodyPr/>
          <a:lstStyle/>
          <a:p>
            <a:r>
              <a:t>Title Text</a:t>
            </a:r>
          </a:p>
        </p:txBody>
      </p:sp>
      <p:sp>
        <p:nvSpPr>
          <p:cNvPr id="38" name="Body Level One…"/>
          <p:cNvSpPr txBox="1">
            <a:spLocks noGrp="1"/>
          </p:cNvSpPr>
          <p:nvPr>
            <p:ph type="body" sz="half" idx="1"/>
          </p:nvPr>
        </p:nvSpPr>
        <p:spPr>
          <a:xfrm>
            <a:off x="311699" y="1152475"/>
            <a:ext cx="3999902" cy="3416400"/>
          </a:xfrm>
          <a:prstGeom prst="rect">
            <a:avLst/>
          </a:prstGeom>
        </p:spPr>
        <p:txBody>
          <a:bodyPr/>
          <a:lstStyle>
            <a:lvl1pPr indent="-317500">
              <a:buSzPts val="1400"/>
              <a:defRPr sz="1400"/>
            </a:lvl1pPr>
            <a:lvl2pPr marL="965200" indent="-355600">
              <a:buSzPts val="1400"/>
              <a:defRPr sz="1400"/>
            </a:lvl2pPr>
            <a:lvl3pPr marL="1422400" indent="-355600">
              <a:buSzPts val="1400"/>
              <a:defRPr sz="1400"/>
            </a:lvl3pPr>
            <a:lvl4pPr marL="1879600" indent="-355600">
              <a:buSzPts val="1400"/>
              <a:defRPr sz="1400"/>
            </a:lvl4pPr>
            <a:lvl5pPr marL="2336800" indent="-355600">
              <a:buSzPts val="1400"/>
              <a:defRPr sz="1400"/>
            </a:lvl5pPr>
          </a:lstStyle>
          <a:p>
            <a:r>
              <a:t>Body Level One</a:t>
            </a:r>
          </a:p>
          <a:p>
            <a:pPr lvl="1"/>
            <a:r>
              <a:t>Body Level Two</a:t>
            </a:r>
          </a:p>
          <a:p>
            <a:pPr lvl="2"/>
            <a:r>
              <a:t>Body Level Three</a:t>
            </a:r>
          </a:p>
          <a:p>
            <a:pPr lvl="3"/>
            <a:r>
              <a:t>Body Level Four</a:t>
            </a:r>
          </a:p>
          <a:p>
            <a:pPr lvl="4"/>
            <a:r>
              <a:t>Body Level Five</a:t>
            </a:r>
          </a:p>
        </p:txBody>
      </p:sp>
      <p:sp>
        <p:nvSpPr>
          <p:cNvPr id="39" name="Google Shape;23;p5"/>
          <p:cNvSpPr txBox="1">
            <a:spLocks noGrp="1"/>
          </p:cNvSpPr>
          <p:nvPr>
            <p:ph type="body" sz="half" idx="13"/>
          </p:nvPr>
        </p:nvSpPr>
        <p:spPr>
          <a:xfrm>
            <a:off x="4832399" y="1152475"/>
            <a:ext cx="3999902" cy="3416400"/>
          </a:xfrm>
          <a:prstGeom prst="rect">
            <a:avLst/>
          </a:prstGeom>
        </p:spPr>
        <p:txBody>
          <a:bodyPr/>
          <a:lstStyle/>
          <a:p>
            <a:pPr indent="-317500">
              <a:buSzPts val="1400"/>
              <a:defRPr sz="1400"/>
            </a:pPr>
            <a:endParaRP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_ONLY">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ONE_COLUMN_TEXT">
    <p:spTree>
      <p:nvGrpSpPr>
        <p:cNvPr id="1" name=""/>
        <p:cNvGrpSpPr/>
        <p:nvPr/>
      </p:nvGrpSpPr>
      <p:grpSpPr>
        <a:xfrm>
          <a:off x="0" y="0"/>
          <a:ext cx="0" cy="0"/>
          <a:chOff x="0" y="0"/>
          <a:chExt cx="0" cy="0"/>
        </a:xfrm>
      </p:grpSpPr>
      <p:sp>
        <p:nvSpPr>
          <p:cNvPr id="55" name="Title Text"/>
          <p:cNvSpPr txBox="1">
            <a:spLocks noGrp="1"/>
          </p:cNvSpPr>
          <p:nvPr>
            <p:ph type="title"/>
          </p:nvPr>
        </p:nvSpPr>
        <p:spPr>
          <a:xfrm>
            <a:off x="311699" y="555600"/>
            <a:ext cx="2808001" cy="755700"/>
          </a:xfrm>
          <a:prstGeom prst="rect">
            <a:avLst/>
          </a:prstGeom>
        </p:spPr>
        <p:txBody>
          <a:bodyPr anchor="b"/>
          <a:lstStyle>
            <a:lvl1pPr>
              <a:defRPr sz="2400"/>
            </a:lvl1pPr>
          </a:lstStyle>
          <a:p>
            <a:r>
              <a:t>Title Text</a:t>
            </a:r>
          </a:p>
        </p:txBody>
      </p:sp>
      <p:sp>
        <p:nvSpPr>
          <p:cNvPr id="56" name="Body Level One…"/>
          <p:cNvSpPr txBox="1">
            <a:spLocks noGrp="1"/>
          </p:cNvSpPr>
          <p:nvPr>
            <p:ph type="body" sz="quarter" idx="1"/>
          </p:nvPr>
        </p:nvSpPr>
        <p:spPr>
          <a:xfrm>
            <a:off x="311699" y="1389599"/>
            <a:ext cx="2808001" cy="3179401"/>
          </a:xfrm>
          <a:prstGeom prst="rect">
            <a:avLst/>
          </a:prstGeom>
        </p:spPr>
        <p:txBody>
          <a:bodyPr/>
          <a:lstStyle>
            <a:lvl1pPr indent="-304800">
              <a:buSzPts val="1200"/>
              <a:defRPr sz="1200"/>
            </a:lvl1pPr>
            <a:lvl2pPr marL="914400" indent="-304800">
              <a:buSzPts val="1200"/>
              <a:defRPr sz="1200"/>
            </a:lvl2pPr>
            <a:lvl3pPr marL="1371600" indent="-304800">
              <a:buSzPts val="1200"/>
              <a:defRPr sz="1200"/>
            </a:lvl3pPr>
            <a:lvl4pPr marL="1828800" indent="-304800">
              <a:buSzPts val="1200"/>
              <a:defRPr sz="1200"/>
            </a:lvl4pPr>
            <a:lvl5pPr marL="2286000" indent="-304800">
              <a:buSzPts val="1200"/>
              <a:defRPr sz="1200"/>
            </a:lvl5pPr>
          </a:lstStyle>
          <a:p>
            <a:r>
              <a:t>Body Level One</a:t>
            </a:r>
          </a:p>
          <a:p>
            <a:pPr lvl="1"/>
            <a:r>
              <a:t>Body Level Two</a:t>
            </a:r>
          </a:p>
          <a:p>
            <a:pPr lvl="2"/>
            <a:r>
              <a:t>Body Level Three</a:t>
            </a:r>
          </a:p>
          <a:p>
            <a:pPr lvl="3"/>
            <a:r>
              <a:t>Body Level Four</a:t>
            </a:r>
          </a:p>
          <a:p>
            <a:pPr lvl="4"/>
            <a:r>
              <a:t>Body Level Five</a:t>
            </a:r>
          </a:p>
        </p:txBody>
      </p:sp>
      <p:sp>
        <p:nvSpPr>
          <p:cNvPr id="5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MAIN_POINT">
    <p:spTree>
      <p:nvGrpSpPr>
        <p:cNvPr id="1" name=""/>
        <p:cNvGrpSpPr/>
        <p:nvPr/>
      </p:nvGrpSpPr>
      <p:grpSpPr>
        <a:xfrm>
          <a:off x="0" y="0"/>
          <a:ext cx="0" cy="0"/>
          <a:chOff x="0" y="0"/>
          <a:chExt cx="0" cy="0"/>
        </a:xfrm>
      </p:grpSpPr>
      <p:sp>
        <p:nvSpPr>
          <p:cNvPr id="64" name="Title Text"/>
          <p:cNvSpPr txBox="1">
            <a:spLocks noGrp="1"/>
          </p:cNvSpPr>
          <p:nvPr>
            <p:ph type="title"/>
          </p:nvPr>
        </p:nvSpPr>
        <p:spPr>
          <a:xfrm>
            <a:off x="490250" y="450149"/>
            <a:ext cx="6367801" cy="4090801"/>
          </a:xfrm>
          <a:prstGeom prst="rect">
            <a:avLst/>
          </a:prstGeom>
        </p:spPr>
        <p:txBody>
          <a:bodyPr anchor="ctr"/>
          <a:lstStyle>
            <a:lvl1pPr>
              <a:defRPr sz="4800"/>
            </a:lvl1pPr>
          </a:lstStyle>
          <a:p>
            <a:r>
              <a:t>Title Text</a:t>
            </a:r>
          </a:p>
        </p:txBody>
      </p:sp>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ECTION_TITLE_AND_DESCRIPTION">
    <p:spTree>
      <p:nvGrpSpPr>
        <p:cNvPr id="1" name=""/>
        <p:cNvGrpSpPr/>
        <p:nvPr/>
      </p:nvGrpSpPr>
      <p:grpSpPr>
        <a:xfrm>
          <a:off x="0" y="0"/>
          <a:ext cx="0" cy="0"/>
          <a:chOff x="0" y="0"/>
          <a:chExt cx="0" cy="0"/>
        </a:xfrm>
      </p:grpSpPr>
      <p:sp>
        <p:nvSpPr>
          <p:cNvPr id="72" name="Google Shape;36;p9"/>
          <p:cNvSpPr/>
          <p:nvPr/>
        </p:nvSpPr>
        <p:spPr>
          <a:xfrm>
            <a:off x="4572000" y="-125"/>
            <a:ext cx="4572000" cy="5143501"/>
          </a:xfrm>
          <a:prstGeom prst="rect">
            <a:avLst/>
          </a:prstGeom>
          <a:solidFill>
            <a:srgbClr val="EEEEEE"/>
          </a:solidFill>
          <a:ln w="12700">
            <a:miter lim="400000"/>
          </a:ln>
        </p:spPr>
        <p:txBody>
          <a:bodyPr lIns="0" tIns="0" rIns="0" bIns="0" anchor="ctr"/>
          <a:lstStyle/>
          <a:p>
            <a:endParaRPr/>
          </a:p>
        </p:txBody>
      </p:sp>
      <p:sp>
        <p:nvSpPr>
          <p:cNvPr id="73" name="Title Text"/>
          <p:cNvSpPr txBox="1">
            <a:spLocks noGrp="1"/>
          </p:cNvSpPr>
          <p:nvPr>
            <p:ph type="title"/>
          </p:nvPr>
        </p:nvSpPr>
        <p:spPr>
          <a:xfrm>
            <a:off x="265500" y="1233175"/>
            <a:ext cx="4045200" cy="1482301"/>
          </a:xfrm>
          <a:prstGeom prst="rect">
            <a:avLst/>
          </a:prstGeom>
        </p:spPr>
        <p:txBody>
          <a:bodyPr anchor="b"/>
          <a:lstStyle>
            <a:lvl1pPr algn="ctr">
              <a:defRPr sz="4200"/>
            </a:lvl1pPr>
          </a:lstStyle>
          <a:p>
            <a:r>
              <a:t>Title Text</a:t>
            </a:r>
          </a:p>
        </p:txBody>
      </p:sp>
      <p:sp>
        <p:nvSpPr>
          <p:cNvPr id="74" name="Body Level One…"/>
          <p:cNvSpPr txBox="1">
            <a:spLocks noGrp="1"/>
          </p:cNvSpPr>
          <p:nvPr>
            <p:ph type="body" sz="quarter" idx="1"/>
          </p:nvPr>
        </p:nvSpPr>
        <p:spPr>
          <a:xfrm>
            <a:off x="265500" y="2803075"/>
            <a:ext cx="4045200" cy="1235101"/>
          </a:xfrm>
          <a:prstGeom prst="rect">
            <a:avLst/>
          </a:prstGeom>
        </p:spPr>
        <p:txBody>
          <a:bodyPr/>
          <a:lstStyle>
            <a:lvl1pPr marL="342900" indent="-228600" algn="ctr">
              <a:lnSpc>
                <a:spcPct val="100000"/>
              </a:lnSpc>
              <a:buClrTx/>
              <a:buSzTx/>
              <a:buFontTx/>
              <a:buNone/>
              <a:defRPr sz="2100"/>
            </a:lvl1pPr>
            <a:lvl2pPr marL="342900" indent="254000" algn="ctr">
              <a:lnSpc>
                <a:spcPct val="100000"/>
              </a:lnSpc>
              <a:buClrTx/>
              <a:buSzTx/>
              <a:buFontTx/>
              <a:buNone/>
              <a:defRPr sz="2100"/>
            </a:lvl2pPr>
            <a:lvl3pPr marL="342900" indent="711200" algn="ctr">
              <a:lnSpc>
                <a:spcPct val="100000"/>
              </a:lnSpc>
              <a:buClrTx/>
              <a:buSzTx/>
              <a:buFontTx/>
              <a:buNone/>
              <a:defRPr sz="2100"/>
            </a:lvl3pPr>
            <a:lvl4pPr marL="342900" indent="1168400" algn="ctr">
              <a:lnSpc>
                <a:spcPct val="100000"/>
              </a:lnSpc>
              <a:buClrTx/>
              <a:buSzTx/>
              <a:buFontTx/>
              <a:buNone/>
              <a:defRPr sz="2100"/>
            </a:lvl4pPr>
            <a:lvl5pPr marL="342900" indent="1625600" algn="ctr">
              <a:lnSpc>
                <a:spcPct val="100000"/>
              </a:lnSpc>
              <a:buClrTx/>
              <a:buSzTx/>
              <a:buFontTx/>
              <a:buNone/>
              <a:defRPr sz="2100"/>
            </a:lvl5pPr>
          </a:lstStyle>
          <a:p>
            <a:r>
              <a:t>Body Level One</a:t>
            </a:r>
          </a:p>
          <a:p>
            <a:pPr lvl="1"/>
            <a:r>
              <a:t>Body Level Two</a:t>
            </a:r>
          </a:p>
          <a:p>
            <a:pPr lvl="2"/>
            <a:r>
              <a:t>Body Level Three</a:t>
            </a:r>
          </a:p>
          <a:p>
            <a:pPr lvl="3"/>
            <a:r>
              <a:t>Body Level Four</a:t>
            </a:r>
          </a:p>
          <a:p>
            <a:pPr lvl="4"/>
            <a:r>
              <a:t>Body Level Five</a:t>
            </a:r>
          </a:p>
        </p:txBody>
      </p:sp>
      <p:sp>
        <p:nvSpPr>
          <p:cNvPr id="75" name="Google Shape;39;p9"/>
          <p:cNvSpPr txBox="1">
            <a:spLocks noGrp="1"/>
          </p:cNvSpPr>
          <p:nvPr>
            <p:ph type="body" sz="half" idx="13"/>
          </p:nvPr>
        </p:nvSpPr>
        <p:spPr>
          <a:xfrm>
            <a:off x="4939500" y="724074"/>
            <a:ext cx="3837000" cy="3695102"/>
          </a:xfrm>
          <a:prstGeom prst="rect">
            <a:avLst/>
          </a:prstGeom>
        </p:spPr>
        <p:txBody>
          <a:bodyPr anchor="ctr"/>
          <a:lstStyle/>
          <a:p>
            <a:endParaRP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APTION_ONLY">
    <p:spTree>
      <p:nvGrpSpPr>
        <p:cNvPr id="1" name=""/>
        <p:cNvGrpSpPr/>
        <p:nvPr/>
      </p:nvGrpSpPr>
      <p:grpSpPr>
        <a:xfrm>
          <a:off x="0" y="0"/>
          <a:ext cx="0" cy="0"/>
          <a:chOff x="0" y="0"/>
          <a:chExt cx="0" cy="0"/>
        </a:xfrm>
      </p:grpSpPr>
      <p:sp>
        <p:nvSpPr>
          <p:cNvPr id="83" name="Body Level One…"/>
          <p:cNvSpPr txBox="1">
            <a:spLocks noGrp="1"/>
          </p:cNvSpPr>
          <p:nvPr>
            <p:ph type="body" sz="quarter" idx="1"/>
          </p:nvPr>
        </p:nvSpPr>
        <p:spPr>
          <a:xfrm>
            <a:off x="311699" y="4230575"/>
            <a:ext cx="5998802" cy="605101"/>
          </a:xfrm>
          <a:prstGeom prst="rect">
            <a:avLst/>
          </a:prstGeom>
        </p:spPr>
        <p:txBody>
          <a:bodyPr anchor="ctr"/>
          <a:lstStyle>
            <a:lvl1pPr marL="228600" indent="0">
              <a:lnSpc>
                <a:spcPct val="100000"/>
              </a:lnSpc>
              <a:buClrTx/>
              <a:buSzTx/>
              <a:buFontTx/>
              <a:buNone/>
            </a:lvl1pPr>
            <a:lvl2pPr>
              <a:lnSpc>
                <a:spcPct val="100000"/>
              </a:lnSpc>
              <a:buClrTx/>
              <a:buFontTx/>
            </a:lvl2pPr>
            <a:lvl3pPr>
              <a:lnSpc>
                <a:spcPct val="100000"/>
              </a:lnSpc>
              <a:buClrTx/>
              <a:buFontTx/>
            </a:lvl3pPr>
            <a:lvl4pPr>
              <a:lnSpc>
                <a:spcPct val="100000"/>
              </a:lnSpc>
              <a:buClrTx/>
              <a:buFontTx/>
            </a:lvl4pPr>
            <a:lvl5pPr>
              <a:lnSpc>
                <a:spcPct val="100000"/>
              </a:lnSpc>
              <a:buClrTx/>
              <a:buFontTx/>
            </a:lvl5pPr>
          </a:lstStyle>
          <a:p>
            <a:r>
              <a:t>Body Level One</a:t>
            </a:r>
          </a:p>
          <a:p>
            <a:pPr lvl="1"/>
            <a:r>
              <a:t>Body Level Two</a:t>
            </a:r>
          </a:p>
          <a:p>
            <a:pPr lvl="2"/>
            <a:r>
              <a:t>Body Level Three</a:t>
            </a:r>
          </a:p>
          <a:p>
            <a:pPr lvl="3"/>
            <a:r>
              <a:t>Body Level Four</a:t>
            </a:r>
          </a:p>
          <a:p>
            <a:pPr lvl="4"/>
            <a:r>
              <a:t>Body Level Five</a:t>
            </a: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311699" y="445025"/>
            <a:ext cx="8520602" cy="572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normAutofit/>
          </a:bodyPr>
          <a:lstStyle/>
          <a:p>
            <a:r>
              <a:t>Title Text</a:t>
            </a:r>
          </a:p>
        </p:txBody>
      </p:sp>
      <p:sp>
        <p:nvSpPr>
          <p:cNvPr id="3" name="Body Level One…"/>
          <p:cNvSpPr txBox="1">
            <a:spLocks noGrp="1"/>
          </p:cNvSpPr>
          <p:nvPr>
            <p:ph type="body" idx="1"/>
          </p:nvPr>
        </p:nvSpPr>
        <p:spPr>
          <a:xfrm>
            <a:off x="311699" y="1152475"/>
            <a:ext cx="8520602" cy="341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8684345" y="4700819"/>
            <a:ext cx="336813" cy="318396"/>
          </a:xfrm>
          <a:prstGeom prst="rect">
            <a:avLst/>
          </a:prstGeom>
          <a:ln w="12700">
            <a:miter lim="400000"/>
          </a:ln>
        </p:spPr>
        <p:txBody>
          <a:bodyPr wrap="none" lIns="91424" tIns="91424" rIns="91424" bIns="91424" anchor="ctr">
            <a:spAutoFit/>
          </a:bodyPr>
          <a:lstStyle>
            <a:lvl1pPr algn="r">
              <a:defRPr sz="1000">
                <a:solidFill>
                  <a:schemeClr val="accent2">
                    <a:lumOff val="21764"/>
                  </a:schemeClr>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6" r:id="rId17"/>
    <p:sldLayoutId id="2147483667" r:id="rId18"/>
    <p:sldLayoutId id="2147483668" r:id="rId19"/>
    <p:sldLayoutId id="2147483669" r:id="rId20"/>
    <p:sldLayoutId id="2147483670" r:id="rId21"/>
  </p:sldLayoutIdLst>
  <p:transition spd="med"/>
  <p:txStyles>
    <p:titleStyle>
      <a:lvl1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1pPr>
      <a:lvl2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2pPr>
      <a:lvl3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3pPr>
      <a:lvl4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4pPr>
      <a:lvl5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5pPr>
      <a:lvl6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6pPr>
      <a:lvl7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7pPr>
      <a:lvl8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8pPr>
      <a:lvl9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9pPr>
    </p:titleStyle>
    <p:bodyStyle>
      <a:lvl1pPr marL="457200" marR="0" indent="-342900"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1pPr>
      <a:lvl2pPr marL="1005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2pPr>
      <a:lvl3pPr marL="1462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3pPr>
      <a:lvl4pPr marL="1919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4pPr>
      <a:lvl5pPr marL="23767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5pPr>
      <a:lvl6pPr marL="28339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6pPr>
      <a:lvl7pPr marL="3291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7pPr>
      <a:lvl8pPr marL="3748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8pPr>
      <a:lvl9pPr marL="4205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rxiv.org/pdf/1706.03762.pdf" TargetMode="External"/><Relationship Id="rId2" Type="http://schemas.openxmlformats.org/officeDocument/2006/relationships/hyperlink" Target="https://arxiv.org/pdf/1506.02640v5.pdf" TargetMode="Externa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hyperlink" Target="https://arxiv.org/pdf/1706.03762.pdf" TargetMode="Externa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arxiv.org/pdf/1706.03762.pdf" TargetMode="External"/><Relationship Id="rId1" Type="http://schemas.openxmlformats.org/officeDocument/2006/relationships/slideLayout" Target="../slideLayouts/slideLayout13.xml"/><Relationship Id="rId4" Type="http://schemas.openxmlformats.org/officeDocument/2006/relationships/hyperlink" Target="https://arxiv.org/pdf/1612.08242v1.pdf"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arxiv.org/pdf/1512.02325.pdf" TargetMode="External"/><Relationship Id="rId2" Type="http://schemas.openxmlformats.org/officeDocument/2006/relationships/hyperlink" Target="https://arxiv.org/pdf/1706.03762.pdf" TargetMode="Externa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hyperlink" Target="https://arxiv.org/abs/1703.06870" TargetMode="External"/><Relationship Id="rId2" Type="http://schemas.openxmlformats.org/officeDocument/2006/relationships/hyperlink" Target="https://arxiv.org/pdf/1706.03762.pdf" TargetMode="External"/><Relationship Id="rId1" Type="http://schemas.openxmlformats.org/officeDocument/2006/relationships/slideLayout" Target="../slideLayouts/slideLayout13.xml"/><Relationship Id="rId5" Type="http://schemas.openxmlformats.org/officeDocument/2006/relationships/image" Target="../media/image7.tiff"/><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3" name="Google Shape;129;p25"/>
          <p:cNvGrpSpPr/>
          <p:nvPr/>
        </p:nvGrpSpPr>
        <p:grpSpPr>
          <a:xfrm>
            <a:off x="228597" y="1303442"/>
            <a:ext cx="4065601" cy="453601"/>
            <a:chOff x="0" y="0"/>
            <a:chExt cx="4065599" cy="453599"/>
          </a:xfrm>
        </p:grpSpPr>
        <p:sp>
          <p:nvSpPr>
            <p:cNvPr id="211"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12" name="どんなもの？"/>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rPr dirty="0" err="1"/>
                <a:t>どんなもの</a:t>
              </a:r>
              <a:r>
                <a:rPr dirty="0"/>
                <a:t>？</a:t>
              </a:r>
            </a:p>
          </p:txBody>
        </p:sp>
      </p:grpSp>
      <p:grpSp>
        <p:nvGrpSpPr>
          <p:cNvPr id="216" name="Google Shape;130;p25"/>
          <p:cNvGrpSpPr/>
          <p:nvPr/>
        </p:nvGrpSpPr>
        <p:grpSpPr>
          <a:xfrm>
            <a:off x="4847661" y="2576297"/>
            <a:ext cx="4065601" cy="453600"/>
            <a:chOff x="0" y="0"/>
            <a:chExt cx="4065599" cy="453599"/>
          </a:xfrm>
        </p:grpSpPr>
        <p:sp>
          <p:nvSpPr>
            <p:cNvPr id="214"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15" name="先行研究と比べて何がすごい？"/>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先行研究と比べて何がすごい？</a:t>
              </a:r>
            </a:p>
          </p:txBody>
        </p:sp>
      </p:grpSp>
      <p:grpSp>
        <p:nvGrpSpPr>
          <p:cNvPr id="219" name="Google Shape;131;p25"/>
          <p:cNvGrpSpPr/>
          <p:nvPr/>
        </p:nvGrpSpPr>
        <p:grpSpPr>
          <a:xfrm>
            <a:off x="206411" y="3951797"/>
            <a:ext cx="4065601" cy="453601"/>
            <a:chOff x="0" y="0"/>
            <a:chExt cx="4065599" cy="453599"/>
          </a:xfrm>
        </p:grpSpPr>
        <p:sp>
          <p:nvSpPr>
            <p:cNvPr id="217"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18" name="技術の手法や肝は？"/>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技術の手法や肝は？</a:t>
              </a:r>
            </a:p>
          </p:txBody>
        </p:sp>
      </p:grpSp>
      <p:grpSp>
        <p:nvGrpSpPr>
          <p:cNvPr id="222" name="Google Shape;132;p25"/>
          <p:cNvGrpSpPr/>
          <p:nvPr/>
        </p:nvGrpSpPr>
        <p:grpSpPr>
          <a:xfrm>
            <a:off x="4847661" y="1300823"/>
            <a:ext cx="4065601" cy="453600"/>
            <a:chOff x="0" y="0"/>
            <a:chExt cx="4065599" cy="453599"/>
          </a:xfrm>
        </p:grpSpPr>
        <p:sp>
          <p:nvSpPr>
            <p:cNvPr id="220"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1" name="議論はある？"/>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議論はある？</a:t>
              </a:r>
            </a:p>
          </p:txBody>
        </p:sp>
      </p:grpSp>
      <p:grpSp>
        <p:nvGrpSpPr>
          <p:cNvPr id="225" name="Google Shape;133;p25"/>
          <p:cNvGrpSpPr/>
          <p:nvPr/>
        </p:nvGrpSpPr>
        <p:grpSpPr>
          <a:xfrm>
            <a:off x="158771" y="2357369"/>
            <a:ext cx="4091100" cy="453601"/>
            <a:chOff x="0" y="0"/>
            <a:chExt cx="4091099" cy="453599"/>
          </a:xfrm>
        </p:grpSpPr>
        <p:sp>
          <p:nvSpPr>
            <p:cNvPr id="223" name="Rounded Rectangle"/>
            <p:cNvSpPr/>
            <p:nvPr/>
          </p:nvSpPr>
          <p:spPr>
            <a:xfrm>
              <a:off x="0" y="0"/>
              <a:ext cx="40911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4" name="どうやって有効だと検証した？"/>
            <p:cNvSpPr txBox="1"/>
            <p:nvPr/>
          </p:nvSpPr>
          <p:spPr>
            <a:xfrm>
              <a:off x="22142" y="103624"/>
              <a:ext cx="40468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どうやって有効だと検証した？</a:t>
              </a:r>
            </a:p>
          </p:txBody>
        </p:sp>
      </p:grpSp>
      <p:grpSp>
        <p:nvGrpSpPr>
          <p:cNvPr id="228" name="Google Shape;134;p25"/>
          <p:cNvGrpSpPr/>
          <p:nvPr/>
        </p:nvGrpSpPr>
        <p:grpSpPr>
          <a:xfrm>
            <a:off x="4847663" y="3876609"/>
            <a:ext cx="4065600" cy="453601"/>
            <a:chOff x="0" y="0"/>
            <a:chExt cx="4065599" cy="453599"/>
          </a:xfrm>
        </p:grpSpPr>
        <p:sp>
          <p:nvSpPr>
            <p:cNvPr id="226"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7" name="次に読むべき論文は？"/>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次に読むべき論文は？</a:t>
              </a:r>
            </a:p>
          </p:txBody>
        </p:sp>
      </p:grpSp>
      <p:sp>
        <p:nvSpPr>
          <p:cNvPr id="229" name="Google Shape;135;p25"/>
          <p:cNvSpPr txBox="1"/>
          <p:nvPr/>
        </p:nvSpPr>
        <p:spPr>
          <a:xfrm>
            <a:off x="4847661" y="4402613"/>
            <a:ext cx="4065600" cy="6847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4275" tIns="34275" rIns="34275" bIns="34275">
            <a:spAutoFit/>
          </a:bodyPr>
          <a:lstStyle/>
          <a:p>
            <a:pPr>
              <a:defRPr sz="800">
                <a:latin typeface="Calibri"/>
                <a:ea typeface="Calibri"/>
                <a:cs typeface="Calibri"/>
                <a:sym typeface="Calibri"/>
              </a:defRPr>
            </a:pPr>
            <a:br>
              <a:rPr dirty="0"/>
            </a:br>
            <a:br>
              <a:rPr dirty="0"/>
            </a:br>
            <a:br>
              <a:rPr dirty="0"/>
            </a:br>
            <a:br>
              <a:rPr dirty="0"/>
            </a:br>
            <a:endParaRPr dirty="0"/>
          </a:p>
        </p:txBody>
      </p:sp>
      <p:sp>
        <p:nvSpPr>
          <p:cNvPr id="230" name="Google Shape;136;p25"/>
          <p:cNvSpPr txBox="1"/>
          <p:nvPr/>
        </p:nvSpPr>
        <p:spPr>
          <a:xfrm>
            <a:off x="4847661" y="1828620"/>
            <a:ext cx="4065601" cy="14234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4275" tIns="34275" rIns="34275" bIns="34275">
            <a:spAutoFit/>
          </a:bodyPr>
          <a:lstStyle/>
          <a:p>
            <a:r>
              <a:rPr lang="ja-JP" altLang="en-US"/>
              <a:t>分割されたグリッドサイズは固定かつ、グリッド内で識別できるクラスは</a:t>
            </a:r>
            <a:r>
              <a:rPr lang="en-US" altLang="ja-JP" dirty="0"/>
              <a:t>1</a:t>
            </a:r>
            <a:r>
              <a:rPr lang="ja-JP" altLang="en-US"/>
              <a:t>つ</a:t>
            </a:r>
          </a:p>
          <a:p>
            <a:r>
              <a:rPr lang="ja-JP" altLang="en-US"/>
              <a:t>検出できる物体の数は</a:t>
            </a:r>
            <a:r>
              <a:rPr lang="en-US" altLang="ja-JP" dirty="0"/>
              <a:t>2</a:t>
            </a:r>
            <a:r>
              <a:rPr lang="ja-JP" altLang="en-US"/>
              <a:t>つ</a:t>
            </a:r>
          </a:p>
          <a:p>
            <a:br>
              <a:rPr lang="ja-JP" altLang="en-US"/>
            </a:br>
            <a:br>
              <a:rPr dirty="0"/>
            </a:br>
            <a:br>
              <a:rPr dirty="0"/>
            </a:br>
            <a:br>
              <a:rPr dirty="0"/>
            </a:br>
            <a:endParaRPr dirty="0"/>
          </a:p>
        </p:txBody>
      </p:sp>
      <p:sp>
        <p:nvSpPr>
          <p:cNvPr id="232" name="Google Shape;138;p25"/>
          <p:cNvSpPr txBox="1"/>
          <p:nvPr/>
        </p:nvSpPr>
        <p:spPr>
          <a:xfrm>
            <a:off x="228593" y="4409111"/>
            <a:ext cx="4043419" cy="133110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a:spAutoFit/>
          </a:bodyPr>
          <a:lstStyle/>
          <a:p>
            <a:r>
              <a:rPr lang="ja-JP" altLang="en-US"/>
              <a:t>従来手法では、生成された領域候補</a:t>
            </a:r>
            <a:r>
              <a:rPr lang="en-US" altLang="ja-JP" dirty="0"/>
              <a:t>(</a:t>
            </a:r>
            <a:r>
              <a:rPr lang="en" altLang="ja-JP" dirty="0"/>
              <a:t>region proposals)</a:t>
            </a:r>
            <a:r>
              <a:rPr lang="ja-JP" altLang="en-US"/>
              <a:t>のみを見ていたのに対して、</a:t>
            </a:r>
          </a:p>
          <a:p>
            <a:r>
              <a:rPr lang="en" altLang="ja-JP" dirty="0"/>
              <a:t>YOLO</a:t>
            </a:r>
            <a:r>
              <a:rPr lang="ja-JP" altLang="en-US"/>
              <a:t>は画像全体を一度のみ見ることです。</a:t>
            </a:r>
          </a:p>
          <a:p>
            <a:pPr>
              <a:defRPr sz="800">
                <a:latin typeface="Calibri"/>
                <a:ea typeface="Calibri"/>
                <a:cs typeface="Calibri"/>
                <a:sym typeface="Calibri"/>
              </a:defRPr>
            </a:pPr>
            <a:br>
              <a:rPr dirty="0"/>
            </a:br>
            <a:br>
              <a:rPr dirty="0"/>
            </a:br>
            <a:br>
              <a:rPr dirty="0"/>
            </a:br>
            <a:br>
              <a:rPr dirty="0"/>
            </a:br>
            <a:endParaRPr dirty="0"/>
          </a:p>
        </p:txBody>
      </p:sp>
      <p:grpSp>
        <p:nvGrpSpPr>
          <p:cNvPr id="239" name="Google Shape;141;p25"/>
          <p:cNvGrpSpPr/>
          <p:nvPr/>
        </p:nvGrpSpPr>
        <p:grpSpPr>
          <a:xfrm>
            <a:off x="1" y="-299"/>
            <a:ext cx="9144001" cy="1226929"/>
            <a:chOff x="0" y="-1"/>
            <a:chExt cx="9144000" cy="1226927"/>
          </a:xfrm>
        </p:grpSpPr>
        <p:sp>
          <p:nvSpPr>
            <p:cNvPr id="235" name="Google Shape;142;p25"/>
            <p:cNvSpPr/>
            <p:nvPr/>
          </p:nvSpPr>
          <p:spPr>
            <a:xfrm>
              <a:off x="0" y="-1"/>
              <a:ext cx="9144000" cy="1226927"/>
            </a:xfrm>
            <a:prstGeom prst="rect">
              <a:avLst/>
            </a:prstGeom>
            <a:solidFill>
              <a:schemeClr val="accent2">
                <a:lumOff val="21764"/>
                <a:alpha val="85880"/>
              </a:schemeClr>
            </a:solidFill>
            <a:ln w="12700" cap="flat">
              <a:solidFill>
                <a:srgbClr val="31538F"/>
              </a:solidFill>
              <a:prstDash val="solid"/>
              <a:miter lim="800000"/>
            </a:ln>
            <a:effectLst/>
          </p:spPr>
          <p:txBody>
            <a:bodyPr wrap="square" lIns="0" tIns="0" rIns="0" bIns="0" numCol="1" anchor="ctr">
              <a:noAutofit/>
            </a:bodyPr>
            <a:lstStyle/>
            <a:p>
              <a:pPr algn="ctr">
                <a:defRPr>
                  <a:solidFill>
                    <a:srgbClr val="FFFFFF"/>
                  </a:solidFill>
                  <a:latin typeface="Calibri"/>
                  <a:ea typeface="Calibri"/>
                  <a:cs typeface="Calibri"/>
                  <a:sym typeface="Calibri"/>
                </a:defRPr>
              </a:pPr>
              <a:endParaRPr/>
            </a:p>
          </p:txBody>
        </p:sp>
        <p:sp>
          <p:nvSpPr>
            <p:cNvPr id="236" name="Google Shape;143;p25"/>
            <p:cNvSpPr txBox="1"/>
            <p:nvPr/>
          </p:nvSpPr>
          <p:spPr>
            <a:xfrm>
              <a:off x="1907261" y="260724"/>
              <a:ext cx="5143500" cy="25388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p>
              <a:pPr algn="ctr">
                <a:defRPr sz="1200" b="1">
                  <a:solidFill>
                    <a:srgbClr val="FFFFFF"/>
                  </a:solidFill>
                  <a:latin typeface="Calibri"/>
                  <a:ea typeface="Calibri"/>
                  <a:cs typeface="Calibri"/>
                  <a:sym typeface="Calibri"/>
                </a:defRPr>
              </a:pPr>
              <a:r>
                <a:rPr lang="en" altLang="ja-JP" sz="1200" b="1" dirty="0">
                  <a:sym typeface="Calibri"/>
                </a:rPr>
                <a:t>You Only Look Once: Unified, Real-Time Object Detection</a:t>
              </a:r>
              <a:endParaRPr sz="1200" b="1" dirty="0">
                <a:solidFill>
                  <a:srgbClr val="FFFFFF"/>
                </a:solidFill>
                <a:latin typeface="Calibri"/>
                <a:ea typeface="Calibri"/>
                <a:cs typeface="Calibri"/>
                <a:sym typeface="Calibri"/>
              </a:endParaRPr>
            </a:p>
          </p:txBody>
        </p:sp>
        <p:sp>
          <p:nvSpPr>
            <p:cNvPr id="237" name="Google Shape;144;p25"/>
            <p:cNvSpPr txBox="1"/>
            <p:nvPr/>
          </p:nvSpPr>
          <p:spPr>
            <a:xfrm>
              <a:off x="1907260" y="697799"/>
              <a:ext cx="5143501" cy="40777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lvl1pPr algn="ctr">
                <a:defRPr sz="1100">
                  <a:solidFill>
                    <a:srgbClr val="FFFFFF"/>
                  </a:solidFill>
                  <a:latin typeface="Calibri"/>
                  <a:ea typeface="Calibri"/>
                  <a:cs typeface="Calibri"/>
                  <a:sym typeface="Calibri"/>
                </a:defRPr>
              </a:lvl1pPr>
            </a:lstStyle>
            <a:p>
              <a:r>
                <a:rPr lang="en" altLang="ja-JP" i="1" dirty="0"/>
                <a:t>9 May 2016 /  </a:t>
              </a:r>
              <a:r>
                <a:rPr lang="en" altLang="ja-JP" dirty="0"/>
                <a:t>Joseph Redmon</a:t>
              </a:r>
              <a:r>
                <a:rPr lang="ja-JP" altLang="en-US"/>
                <a:t> </a:t>
              </a:r>
              <a:r>
                <a:rPr lang="en-US" altLang="ja-JP" dirty="0"/>
                <a:t>,</a:t>
              </a:r>
              <a:r>
                <a:rPr lang="en" altLang="ja-JP" dirty="0"/>
                <a:t> Santosh </a:t>
              </a:r>
              <a:r>
                <a:rPr lang="en" altLang="ja-JP" dirty="0" err="1"/>
                <a:t>Divvala</a:t>
              </a:r>
              <a:endParaRPr lang="en" altLang="ja-JP" dirty="0"/>
            </a:p>
            <a:p>
              <a:r>
                <a:rPr lang="en" altLang="ja-JP" dirty="0">
                  <a:hlinkClick r:id="rId2"/>
                </a:rPr>
                <a:t>https://arxiv.org/pdf/1506.02640v5.pdf</a:t>
              </a:r>
              <a:endParaRPr lang="en" altLang="ja-JP" dirty="0"/>
            </a:p>
          </p:txBody>
        </p:sp>
        <p:sp>
          <p:nvSpPr>
            <p:cNvPr id="238" name="Google Shape;145;p25"/>
            <p:cNvSpPr txBox="1"/>
            <p:nvPr/>
          </p:nvSpPr>
          <p:spPr>
            <a:xfrm>
              <a:off x="1907260" y="938507"/>
              <a:ext cx="5143501" cy="20771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lvl1pPr algn="ctr">
                <a:defRPr sz="900" u="sng">
                  <a:solidFill>
                    <a:schemeClr val="accent5"/>
                  </a:solidFill>
                  <a:uFill>
                    <a:solidFill>
                      <a:schemeClr val="accent5"/>
                    </a:solidFill>
                  </a:uFill>
                  <a:hlinkClick r:id="rId3"/>
                </a:defRPr>
              </a:lvl1pPr>
            </a:lstStyle>
            <a:p>
              <a:pPr>
                <a:defRPr>
                  <a:solidFill>
                    <a:srgbClr val="7EBEC1"/>
                  </a:solidFill>
                  <a:uFillTx/>
                </a:defRPr>
              </a:pPr>
              <a:r>
                <a:rPr dirty="0">
                  <a:solidFill>
                    <a:schemeClr val="accent5"/>
                  </a:solidFill>
                  <a:uFill>
                    <a:solidFill>
                      <a:schemeClr val="accent5"/>
                    </a:solidFill>
                  </a:uFill>
                  <a:hlinkClick r:id="rId3"/>
                </a:rPr>
                <a:t> </a:t>
              </a:r>
              <a:r>
                <a:rPr lang="en-US" altLang="ja-JP" dirty="0">
                  <a:solidFill>
                    <a:schemeClr val="accent5"/>
                  </a:solidFill>
                  <a:uFill>
                    <a:solidFill>
                      <a:schemeClr val="accent5"/>
                    </a:solidFill>
                  </a:uFill>
                  <a:hlinkClick r:id="rId3"/>
                </a:rPr>
                <a:t> </a:t>
              </a:r>
              <a:endParaRPr dirty="0">
                <a:solidFill>
                  <a:schemeClr val="accent5"/>
                </a:solidFill>
                <a:uFill>
                  <a:solidFill>
                    <a:schemeClr val="accent5"/>
                  </a:solidFill>
                </a:uFill>
                <a:hlinkClick r:id="rId3"/>
              </a:endParaRPr>
            </a:p>
          </p:txBody>
        </p:sp>
      </p:grpSp>
      <p:sp>
        <p:nvSpPr>
          <p:cNvPr id="240" name="Google Shape;146;p25"/>
          <p:cNvSpPr txBox="1"/>
          <p:nvPr/>
        </p:nvSpPr>
        <p:spPr>
          <a:xfrm>
            <a:off x="8001000" y="4909456"/>
            <a:ext cx="1143000" cy="214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4275" tIns="34275" rIns="34275" bIns="34275">
            <a:spAutoFit/>
          </a:bodyPr>
          <a:lstStyle>
            <a:lvl1pPr algn="ctr">
              <a:defRPr sz="1100">
                <a:latin typeface="Calibri"/>
                <a:ea typeface="Calibri"/>
                <a:cs typeface="Calibri"/>
                <a:sym typeface="Calibri"/>
              </a:defRPr>
            </a:lvl1pPr>
          </a:lstStyle>
          <a:p>
            <a:r>
              <a:t>日付</a:t>
            </a:r>
          </a:p>
        </p:txBody>
      </p:sp>
      <p:sp>
        <p:nvSpPr>
          <p:cNvPr id="2" name="正方形/長方形 1">
            <a:extLst>
              <a:ext uri="{FF2B5EF4-FFF2-40B4-BE49-F238E27FC236}">
                <a16:creationId xmlns:a16="http://schemas.microsoft.com/office/drawing/2014/main" id="{825B6226-41CE-594A-8319-F137C9203B19}"/>
              </a:ext>
            </a:extLst>
          </p:cNvPr>
          <p:cNvSpPr/>
          <p:nvPr/>
        </p:nvSpPr>
        <p:spPr>
          <a:xfrm>
            <a:off x="67586" y="1700419"/>
            <a:ext cx="4572000" cy="738664"/>
          </a:xfrm>
          <a:prstGeom prst="rect">
            <a:avLst/>
          </a:prstGeom>
        </p:spPr>
        <p:txBody>
          <a:bodyPr>
            <a:spAutoFit/>
          </a:bodyPr>
          <a:lstStyle/>
          <a:p>
            <a:r>
              <a:rPr lang="en" altLang="ja-JP" dirty="0">
                <a:solidFill>
                  <a:srgbClr val="3C3C3C"/>
                </a:solidFill>
                <a:latin typeface="Roboto"/>
              </a:rPr>
              <a:t>YOLO</a:t>
            </a:r>
            <a:r>
              <a:rPr lang="ja-JP" altLang="en-US">
                <a:solidFill>
                  <a:srgbClr val="3C3C3C"/>
                </a:solidFill>
                <a:latin typeface="Roboto"/>
              </a:rPr>
              <a:t>は、</a:t>
            </a:r>
            <a:r>
              <a:rPr lang="en" altLang="ja-JP" dirty="0">
                <a:solidFill>
                  <a:srgbClr val="3C3C3C"/>
                </a:solidFill>
                <a:latin typeface="Roboto"/>
              </a:rPr>
              <a:t>You Only Look </a:t>
            </a:r>
            <a:r>
              <a:rPr lang="en" altLang="ja-JP" dirty="0" err="1">
                <a:solidFill>
                  <a:srgbClr val="3C3C3C"/>
                </a:solidFill>
                <a:latin typeface="Roboto"/>
              </a:rPr>
              <a:t>Onece</a:t>
            </a:r>
            <a:r>
              <a:rPr lang="ja-JP" altLang="en-US">
                <a:solidFill>
                  <a:srgbClr val="3C3C3C"/>
                </a:solidFill>
                <a:latin typeface="Roboto"/>
              </a:rPr>
              <a:t>の略で、画像を入力すると</a:t>
            </a:r>
            <a:r>
              <a:rPr lang="en" altLang="ja-JP" dirty="0">
                <a:solidFill>
                  <a:srgbClr val="3C3C3C"/>
                </a:solidFill>
                <a:latin typeface="Roboto"/>
              </a:rPr>
              <a:t>sliding windows</a:t>
            </a:r>
            <a:r>
              <a:rPr lang="ja-JP" altLang="en-US">
                <a:solidFill>
                  <a:srgbClr val="3C3C3C"/>
                </a:solidFill>
                <a:latin typeface="Roboto"/>
              </a:rPr>
              <a:t>で順次処理することはせず、</a:t>
            </a:r>
            <a:r>
              <a:rPr lang="en-US" altLang="ja-JP" dirty="0">
                <a:solidFill>
                  <a:srgbClr val="3C3C3C"/>
                </a:solidFill>
                <a:latin typeface="Roboto"/>
              </a:rPr>
              <a:t>1</a:t>
            </a:r>
            <a:r>
              <a:rPr lang="ja-JP" altLang="en-US">
                <a:solidFill>
                  <a:srgbClr val="3C3C3C"/>
                </a:solidFill>
                <a:latin typeface="Roboto"/>
              </a:rPr>
              <a:t>回で物体を検出します。</a:t>
            </a:r>
            <a:endParaRPr lang="ja-JP" altLang="en-US"/>
          </a:p>
        </p:txBody>
      </p:sp>
      <p:sp>
        <p:nvSpPr>
          <p:cNvPr id="3" name="正方形/長方形 2">
            <a:extLst>
              <a:ext uri="{FF2B5EF4-FFF2-40B4-BE49-F238E27FC236}">
                <a16:creationId xmlns:a16="http://schemas.microsoft.com/office/drawing/2014/main" id="{520852AB-986A-584D-BC97-132974E0EDA5}"/>
              </a:ext>
            </a:extLst>
          </p:cNvPr>
          <p:cNvSpPr/>
          <p:nvPr/>
        </p:nvSpPr>
        <p:spPr>
          <a:xfrm>
            <a:off x="4847659" y="3097420"/>
            <a:ext cx="4318801" cy="754351"/>
          </a:xfrm>
          <a:prstGeom prst="rect">
            <a:avLst/>
          </a:prstGeom>
        </p:spPr>
        <p:txBody>
          <a:bodyPr wrap="square">
            <a:spAutoFit/>
          </a:bodyPr>
          <a:lstStyle/>
          <a:p>
            <a:r>
              <a:rPr lang="ja-JP" altLang="en-US">
                <a:solidFill>
                  <a:srgbClr val="3C3C3C"/>
                </a:solidFill>
                <a:latin typeface="Roboto"/>
              </a:rPr>
              <a:t>精度はやや</a:t>
            </a:r>
            <a:r>
              <a:rPr lang="en" altLang="ja-JP" dirty="0">
                <a:solidFill>
                  <a:srgbClr val="3C3C3C"/>
                </a:solidFill>
                <a:latin typeface="Roboto"/>
              </a:rPr>
              <a:t>Faster RCNN</a:t>
            </a:r>
            <a:r>
              <a:rPr lang="ja-JP" altLang="en-US">
                <a:solidFill>
                  <a:srgbClr val="3C3C3C"/>
                </a:solidFill>
                <a:latin typeface="Roboto"/>
              </a:rPr>
              <a:t>に劣るものの大幅な処理速度向上</a:t>
            </a:r>
            <a:r>
              <a:rPr lang="en-US" altLang="ja-JP" dirty="0">
                <a:solidFill>
                  <a:srgbClr val="3C3C3C"/>
                </a:solidFill>
                <a:latin typeface="Roboto"/>
              </a:rPr>
              <a:t>(45〜155</a:t>
            </a:r>
            <a:r>
              <a:rPr lang="en" altLang="ja-JP" dirty="0">
                <a:solidFill>
                  <a:srgbClr val="3C3C3C"/>
                </a:solidFill>
                <a:latin typeface="Roboto"/>
              </a:rPr>
              <a:t>FPS)</a:t>
            </a:r>
            <a:r>
              <a:rPr lang="ja-JP" altLang="en-US">
                <a:solidFill>
                  <a:srgbClr val="3C3C3C"/>
                </a:solidFill>
                <a:latin typeface="Roboto"/>
              </a:rPr>
              <a:t>を達成していることが最大の特徴です。</a:t>
            </a:r>
            <a:endParaRPr lang="ja-JP" altLang="en-US"/>
          </a:p>
        </p:txBody>
      </p:sp>
      <p:pic>
        <p:nvPicPr>
          <p:cNvPr id="8" name="図 7">
            <a:extLst>
              <a:ext uri="{FF2B5EF4-FFF2-40B4-BE49-F238E27FC236}">
                <a16:creationId xmlns:a16="http://schemas.microsoft.com/office/drawing/2014/main" id="{3D205240-01F7-4F41-86BD-673010419F19}"/>
              </a:ext>
            </a:extLst>
          </p:cNvPr>
          <p:cNvPicPr>
            <a:picLocks noChangeAspect="1"/>
          </p:cNvPicPr>
          <p:nvPr/>
        </p:nvPicPr>
        <p:blipFill>
          <a:blip r:embed="rId4"/>
          <a:stretch>
            <a:fillRect/>
          </a:stretch>
        </p:blipFill>
        <p:spPr>
          <a:xfrm>
            <a:off x="1339390" y="2812826"/>
            <a:ext cx="1738362" cy="1088507"/>
          </a:xfrm>
          <a:prstGeom prst="rect">
            <a:avLst/>
          </a:prstGeom>
        </p:spPr>
      </p:pic>
      <p:sp>
        <p:nvSpPr>
          <p:cNvPr id="10" name="正方形/長方形 9">
            <a:extLst>
              <a:ext uri="{FF2B5EF4-FFF2-40B4-BE49-F238E27FC236}">
                <a16:creationId xmlns:a16="http://schemas.microsoft.com/office/drawing/2014/main" id="{5332BCBC-8BCC-4F47-A586-54386F5E6B32}"/>
              </a:ext>
            </a:extLst>
          </p:cNvPr>
          <p:cNvSpPr/>
          <p:nvPr/>
        </p:nvSpPr>
        <p:spPr>
          <a:xfrm>
            <a:off x="5152630" y="4587988"/>
            <a:ext cx="3049233" cy="307777"/>
          </a:xfrm>
          <a:prstGeom prst="rect">
            <a:avLst/>
          </a:prstGeom>
        </p:spPr>
        <p:txBody>
          <a:bodyPr wrap="none">
            <a:spAutoFit/>
          </a:bodyPr>
          <a:lstStyle/>
          <a:p>
            <a:r>
              <a:rPr lang="en" altLang="ja-JP" dirty="0"/>
              <a:t>YOLO9000: Better, Faster, Stronger</a:t>
            </a:r>
            <a:endParaRPr lang="ja-JP" altLang="en-US"/>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3" name="Google Shape;129;p25"/>
          <p:cNvGrpSpPr/>
          <p:nvPr/>
        </p:nvGrpSpPr>
        <p:grpSpPr>
          <a:xfrm>
            <a:off x="2203303" y="1227593"/>
            <a:ext cx="4976968" cy="840833"/>
            <a:chOff x="0" y="0"/>
            <a:chExt cx="4065599" cy="453599"/>
          </a:xfrm>
        </p:grpSpPr>
        <p:sp>
          <p:nvSpPr>
            <p:cNvPr id="211"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12" name="どんなもの？"/>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どんなもの？</a:t>
              </a:r>
            </a:p>
          </p:txBody>
        </p:sp>
      </p:grpSp>
      <p:grpSp>
        <p:nvGrpSpPr>
          <p:cNvPr id="239" name="Google Shape;141;p25"/>
          <p:cNvGrpSpPr/>
          <p:nvPr/>
        </p:nvGrpSpPr>
        <p:grpSpPr>
          <a:xfrm>
            <a:off x="203053" y="9718"/>
            <a:ext cx="9144001" cy="907197"/>
            <a:chOff x="0" y="-1"/>
            <a:chExt cx="9144000" cy="1226927"/>
          </a:xfrm>
        </p:grpSpPr>
        <p:sp>
          <p:nvSpPr>
            <p:cNvPr id="235" name="Google Shape;142;p25"/>
            <p:cNvSpPr/>
            <p:nvPr/>
          </p:nvSpPr>
          <p:spPr>
            <a:xfrm>
              <a:off x="0" y="-1"/>
              <a:ext cx="9144000" cy="1226927"/>
            </a:xfrm>
            <a:prstGeom prst="rect">
              <a:avLst/>
            </a:prstGeom>
            <a:solidFill>
              <a:schemeClr val="accent2">
                <a:lumOff val="21764"/>
                <a:alpha val="85880"/>
              </a:schemeClr>
            </a:solidFill>
            <a:ln w="12700" cap="flat">
              <a:solidFill>
                <a:srgbClr val="31538F"/>
              </a:solidFill>
              <a:prstDash val="solid"/>
              <a:miter lim="800000"/>
            </a:ln>
            <a:effectLst/>
          </p:spPr>
          <p:txBody>
            <a:bodyPr wrap="square" lIns="0" tIns="0" rIns="0" bIns="0" numCol="1" anchor="ctr">
              <a:noAutofit/>
            </a:bodyPr>
            <a:lstStyle/>
            <a:p>
              <a:pPr algn="ctr">
                <a:defRPr>
                  <a:solidFill>
                    <a:srgbClr val="FFFFFF"/>
                  </a:solidFill>
                  <a:latin typeface="Calibri"/>
                  <a:ea typeface="Calibri"/>
                  <a:cs typeface="Calibri"/>
                  <a:sym typeface="Calibri"/>
                </a:defRPr>
              </a:pPr>
              <a:endParaRPr/>
            </a:p>
          </p:txBody>
        </p:sp>
        <p:sp>
          <p:nvSpPr>
            <p:cNvPr id="236" name="Google Shape;143;p25"/>
            <p:cNvSpPr txBox="1"/>
            <p:nvPr/>
          </p:nvSpPr>
          <p:spPr>
            <a:xfrm>
              <a:off x="2000250" y="26536"/>
              <a:ext cx="5143500" cy="25388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p>
              <a:pPr algn="ctr"/>
              <a:endParaRPr lang="ja-JP" altLang="en-US" sz="1200" b="1" dirty="0">
                <a:solidFill>
                  <a:srgbClr val="FFFFFF"/>
                </a:solidFill>
                <a:latin typeface="Calibri"/>
                <a:ea typeface="Calibri"/>
                <a:cs typeface="Calibri"/>
                <a:sym typeface="Calibri"/>
              </a:endParaRPr>
            </a:p>
          </p:txBody>
        </p:sp>
        <p:sp>
          <p:nvSpPr>
            <p:cNvPr id="237" name="Google Shape;144;p25"/>
            <p:cNvSpPr txBox="1"/>
            <p:nvPr/>
          </p:nvSpPr>
          <p:spPr>
            <a:xfrm>
              <a:off x="1907260" y="527655"/>
              <a:ext cx="5143501" cy="23849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lvl1pPr algn="ctr">
                <a:defRPr sz="1100">
                  <a:solidFill>
                    <a:srgbClr val="FFFFFF"/>
                  </a:solidFill>
                  <a:latin typeface="Calibri"/>
                  <a:ea typeface="Calibri"/>
                  <a:cs typeface="Calibri"/>
                  <a:sym typeface="Calibri"/>
                </a:defRPr>
              </a:lvl1pPr>
            </a:lstStyle>
            <a:p>
              <a:r>
                <a:rPr lang="en-US" altLang="ja-JP" dirty="0"/>
                <a:t>2019  </a:t>
              </a:r>
              <a:r>
                <a:rPr lang="en" altLang="ja-JP" dirty="0" err="1"/>
                <a:t>Qijie</a:t>
              </a:r>
              <a:r>
                <a:rPr lang="en" altLang="ja-JP" dirty="0"/>
                <a:t> Zhao1 , Tao Sheng1</a:t>
              </a:r>
              <a:endParaRPr dirty="0"/>
            </a:p>
          </p:txBody>
        </p:sp>
        <p:sp>
          <p:nvSpPr>
            <p:cNvPr id="238" name="Google Shape;145;p25"/>
            <p:cNvSpPr txBox="1"/>
            <p:nvPr/>
          </p:nvSpPr>
          <p:spPr>
            <a:xfrm>
              <a:off x="1907260" y="938507"/>
              <a:ext cx="5143501" cy="19181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lvl1pPr algn="ctr">
                <a:defRPr sz="900" u="sng">
                  <a:solidFill>
                    <a:schemeClr val="accent5"/>
                  </a:solidFill>
                  <a:uFill>
                    <a:solidFill>
                      <a:schemeClr val="accent5"/>
                    </a:solidFill>
                  </a:uFill>
                  <a:hlinkClick r:id="rId2"/>
                </a:defRPr>
              </a:lvl1pPr>
            </a:lstStyle>
            <a:p>
              <a:pPr>
                <a:defRPr>
                  <a:solidFill>
                    <a:srgbClr val="7EBEC1"/>
                  </a:solidFill>
                  <a:uFillTx/>
                </a:defRPr>
              </a:pPr>
              <a:r>
                <a:rPr>
                  <a:solidFill>
                    <a:schemeClr val="accent5"/>
                  </a:solidFill>
                  <a:uFill>
                    <a:solidFill>
                      <a:schemeClr val="accent5"/>
                    </a:solidFill>
                  </a:uFill>
                  <a:hlinkClick r:id="rId2"/>
                </a:rPr>
                <a:t> </a:t>
              </a:r>
            </a:p>
          </p:txBody>
        </p:sp>
      </p:grpSp>
      <p:sp>
        <p:nvSpPr>
          <p:cNvPr id="33" name="Google Shape;143;p25">
            <a:extLst>
              <a:ext uri="{FF2B5EF4-FFF2-40B4-BE49-F238E27FC236}">
                <a16:creationId xmlns:a16="http://schemas.microsoft.com/office/drawing/2014/main" id="{6F993B7F-B2D9-214E-A457-4C659AE788F8}"/>
              </a:ext>
            </a:extLst>
          </p:cNvPr>
          <p:cNvSpPr txBox="1"/>
          <p:nvPr/>
        </p:nvSpPr>
        <p:spPr>
          <a:xfrm>
            <a:off x="1798709" y="89192"/>
            <a:ext cx="5548095" cy="4385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p>
            <a:pPr algn="ctr">
              <a:defRPr sz="1200" b="1">
                <a:solidFill>
                  <a:srgbClr val="FFFFFF"/>
                </a:solidFill>
                <a:latin typeface="Calibri"/>
                <a:ea typeface="Calibri"/>
                <a:cs typeface="Calibri"/>
                <a:sym typeface="Calibri"/>
              </a:defRPr>
            </a:pPr>
            <a:r>
              <a:rPr lang="en" altLang="ja-JP" b="1" dirty="0"/>
              <a:t>M2Det: A Single-Shot Object Detector based on Multi-Level Feature Pyramid Network</a:t>
            </a:r>
          </a:p>
          <a:p>
            <a:pPr algn="ctr">
              <a:defRPr sz="1200" b="1">
                <a:solidFill>
                  <a:srgbClr val="FFFFFF"/>
                </a:solidFill>
                <a:latin typeface="Calibri"/>
                <a:ea typeface="Calibri"/>
                <a:cs typeface="Calibri"/>
                <a:sym typeface="Calibri"/>
              </a:defRPr>
            </a:pPr>
            <a:endParaRPr sz="1200" b="1" dirty="0">
              <a:solidFill>
                <a:srgbClr val="FFFFFF"/>
              </a:solidFill>
              <a:latin typeface="Calibri"/>
              <a:ea typeface="Calibri"/>
              <a:cs typeface="Calibri"/>
              <a:sym typeface="Calibri"/>
            </a:endParaRPr>
          </a:p>
        </p:txBody>
      </p:sp>
      <p:pic>
        <p:nvPicPr>
          <p:cNvPr id="3" name="図 2">
            <a:extLst>
              <a:ext uri="{FF2B5EF4-FFF2-40B4-BE49-F238E27FC236}">
                <a16:creationId xmlns:a16="http://schemas.microsoft.com/office/drawing/2014/main" id="{D2580EB8-0F8C-5249-864C-8C0CBCEE48CB}"/>
              </a:ext>
            </a:extLst>
          </p:cNvPr>
          <p:cNvPicPr>
            <a:picLocks noChangeAspect="1"/>
          </p:cNvPicPr>
          <p:nvPr/>
        </p:nvPicPr>
        <p:blipFill>
          <a:blip r:embed="rId3"/>
          <a:stretch>
            <a:fillRect/>
          </a:stretch>
        </p:blipFill>
        <p:spPr>
          <a:xfrm>
            <a:off x="2363686" y="2266402"/>
            <a:ext cx="4636756" cy="2311133"/>
          </a:xfrm>
          <a:prstGeom prst="rect">
            <a:avLst/>
          </a:prstGeom>
        </p:spPr>
      </p:pic>
    </p:spTree>
    <p:extLst>
      <p:ext uri="{BB962C8B-B14F-4D97-AF65-F5344CB8AC3E}">
        <p14:creationId xmlns:p14="http://schemas.microsoft.com/office/powerpoint/2010/main" val="550419902"/>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57D7CA0E-791E-5345-9734-96AA03B68E9C}"/>
              </a:ext>
            </a:extLst>
          </p:cNvPr>
          <p:cNvPicPr>
            <a:picLocks noChangeAspect="1"/>
          </p:cNvPicPr>
          <p:nvPr/>
        </p:nvPicPr>
        <p:blipFill>
          <a:blip r:embed="rId2"/>
          <a:stretch>
            <a:fillRect/>
          </a:stretch>
        </p:blipFill>
        <p:spPr>
          <a:xfrm>
            <a:off x="615950" y="527050"/>
            <a:ext cx="7912100" cy="4089400"/>
          </a:xfrm>
          <a:prstGeom prst="rect">
            <a:avLst/>
          </a:prstGeom>
        </p:spPr>
      </p:pic>
    </p:spTree>
    <p:extLst>
      <p:ext uri="{BB962C8B-B14F-4D97-AF65-F5344CB8AC3E}">
        <p14:creationId xmlns:p14="http://schemas.microsoft.com/office/powerpoint/2010/main" val="84930145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F84F8685-2213-B54E-BC54-2ADC795AD78A}"/>
              </a:ext>
            </a:extLst>
          </p:cNvPr>
          <p:cNvPicPr>
            <a:picLocks noChangeAspect="1"/>
          </p:cNvPicPr>
          <p:nvPr/>
        </p:nvPicPr>
        <p:blipFill rotWithShape="1">
          <a:blip r:embed="rId2"/>
          <a:srcRect r="5783" b="2"/>
          <a:stretch/>
        </p:blipFill>
        <p:spPr>
          <a:xfrm>
            <a:off x="90488" y="50800"/>
            <a:ext cx="8963025" cy="5041900"/>
          </a:xfrm>
          <a:prstGeom prst="rect">
            <a:avLst/>
          </a:prstGeom>
          <a:noFill/>
        </p:spPr>
      </p:pic>
    </p:spTree>
    <p:extLst>
      <p:ext uri="{BB962C8B-B14F-4D97-AF65-F5344CB8AC3E}">
        <p14:creationId xmlns:p14="http://schemas.microsoft.com/office/powerpoint/2010/main" val="3607013971"/>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B1D40333-606D-144D-9D53-B4D4A6F89137}"/>
              </a:ext>
            </a:extLst>
          </p:cNvPr>
          <p:cNvPicPr>
            <a:picLocks noChangeAspect="1"/>
          </p:cNvPicPr>
          <p:nvPr/>
        </p:nvPicPr>
        <p:blipFill>
          <a:blip r:embed="rId2"/>
          <a:stretch>
            <a:fillRect/>
          </a:stretch>
        </p:blipFill>
        <p:spPr>
          <a:xfrm>
            <a:off x="590550" y="546100"/>
            <a:ext cx="7962900" cy="4051300"/>
          </a:xfrm>
          <a:prstGeom prst="rect">
            <a:avLst/>
          </a:prstGeom>
        </p:spPr>
      </p:pic>
    </p:spTree>
    <p:extLst>
      <p:ext uri="{BB962C8B-B14F-4D97-AF65-F5344CB8AC3E}">
        <p14:creationId xmlns:p14="http://schemas.microsoft.com/office/powerpoint/2010/main" val="424441172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4C0FE974-B159-C44C-A3B2-A568FC2809F1}"/>
              </a:ext>
            </a:extLst>
          </p:cNvPr>
          <p:cNvPicPr>
            <a:picLocks noChangeAspect="1"/>
          </p:cNvPicPr>
          <p:nvPr/>
        </p:nvPicPr>
        <p:blipFill>
          <a:blip r:embed="rId2"/>
          <a:stretch>
            <a:fillRect/>
          </a:stretch>
        </p:blipFill>
        <p:spPr>
          <a:xfrm>
            <a:off x="590550" y="520700"/>
            <a:ext cx="7962900" cy="4102100"/>
          </a:xfrm>
          <a:prstGeom prst="rect">
            <a:avLst/>
          </a:prstGeom>
        </p:spPr>
      </p:pic>
    </p:spTree>
    <p:extLst>
      <p:ext uri="{BB962C8B-B14F-4D97-AF65-F5344CB8AC3E}">
        <p14:creationId xmlns:p14="http://schemas.microsoft.com/office/powerpoint/2010/main" val="2586099672"/>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0649CFA4-8502-604F-B767-A21FA394E537}"/>
              </a:ext>
            </a:extLst>
          </p:cNvPr>
          <p:cNvPicPr>
            <a:picLocks noChangeAspect="1"/>
          </p:cNvPicPr>
          <p:nvPr/>
        </p:nvPicPr>
        <p:blipFill>
          <a:blip r:embed="rId2"/>
          <a:stretch>
            <a:fillRect/>
          </a:stretch>
        </p:blipFill>
        <p:spPr>
          <a:xfrm>
            <a:off x="425589" y="261257"/>
            <a:ext cx="8543663" cy="4459375"/>
          </a:xfrm>
          <a:prstGeom prst="rect">
            <a:avLst/>
          </a:prstGeom>
        </p:spPr>
      </p:pic>
    </p:spTree>
    <p:extLst>
      <p:ext uri="{BB962C8B-B14F-4D97-AF65-F5344CB8AC3E}">
        <p14:creationId xmlns:p14="http://schemas.microsoft.com/office/powerpoint/2010/main" val="378076265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A1E77FCC-C83C-8E4C-9B10-D0035D34415E}"/>
              </a:ext>
            </a:extLst>
          </p:cNvPr>
          <p:cNvPicPr>
            <a:picLocks noChangeAspect="1"/>
          </p:cNvPicPr>
          <p:nvPr/>
        </p:nvPicPr>
        <p:blipFill>
          <a:blip r:embed="rId2"/>
          <a:stretch>
            <a:fillRect/>
          </a:stretch>
        </p:blipFill>
        <p:spPr>
          <a:xfrm>
            <a:off x="0" y="270651"/>
            <a:ext cx="9144000" cy="4602198"/>
          </a:xfrm>
          <a:prstGeom prst="rect">
            <a:avLst/>
          </a:prstGeom>
        </p:spPr>
      </p:pic>
    </p:spTree>
    <p:extLst>
      <p:ext uri="{BB962C8B-B14F-4D97-AF65-F5344CB8AC3E}">
        <p14:creationId xmlns:p14="http://schemas.microsoft.com/office/powerpoint/2010/main" val="279859226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3" name="Google Shape;129;p25"/>
          <p:cNvGrpSpPr/>
          <p:nvPr/>
        </p:nvGrpSpPr>
        <p:grpSpPr>
          <a:xfrm>
            <a:off x="206411" y="848168"/>
            <a:ext cx="4065601" cy="453601"/>
            <a:chOff x="0" y="0"/>
            <a:chExt cx="4065599" cy="453599"/>
          </a:xfrm>
        </p:grpSpPr>
        <p:sp>
          <p:nvSpPr>
            <p:cNvPr id="211"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12" name="どんなもの？"/>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どんなもの？</a:t>
              </a:r>
            </a:p>
          </p:txBody>
        </p:sp>
      </p:grpSp>
      <p:grpSp>
        <p:nvGrpSpPr>
          <p:cNvPr id="216" name="Google Shape;130;p25"/>
          <p:cNvGrpSpPr/>
          <p:nvPr/>
        </p:nvGrpSpPr>
        <p:grpSpPr>
          <a:xfrm>
            <a:off x="4746751" y="2122548"/>
            <a:ext cx="4065602" cy="453601"/>
            <a:chOff x="0" y="0"/>
            <a:chExt cx="4065600" cy="453600"/>
          </a:xfrm>
        </p:grpSpPr>
        <p:sp>
          <p:nvSpPr>
            <p:cNvPr id="214"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15" name="先行研究と比べて何がすごい？"/>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rPr dirty="0" err="1"/>
                <a:t>先行研究と比べて何がすごい</a:t>
              </a:r>
              <a:r>
                <a:rPr dirty="0"/>
                <a:t>？</a:t>
              </a:r>
            </a:p>
          </p:txBody>
        </p:sp>
      </p:grpSp>
      <p:grpSp>
        <p:nvGrpSpPr>
          <p:cNvPr id="219" name="Google Shape;131;p25"/>
          <p:cNvGrpSpPr/>
          <p:nvPr/>
        </p:nvGrpSpPr>
        <p:grpSpPr>
          <a:xfrm>
            <a:off x="250735" y="4019152"/>
            <a:ext cx="4065601" cy="414866"/>
            <a:chOff x="0" y="0"/>
            <a:chExt cx="4065599" cy="453599"/>
          </a:xfrm>
        </p:grpSpPr>
        <p:sp>
          <p:nvSpPr>
            <p:cNvPr id="217"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18" name="技術の手法や肝は？"/>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技術の手法や肝は？</a:t>
              </a:r>
            </a:p>
          </p:txBody>
        </p:sp>
      </p:grpSp>
      <p:grpSp>
        <p:nvGrpSpPr>
          <p:cNvPr id="222" name="Google Shape;132;p25"/>
          <p:cNvGrpSpPr/>
          <p:nvPr/>
        </p:nvGrpSpPr>
        <p:grpSpPr>
          <a:xfrm>
            <a:off x="4847660" y="842291"/>
            <a:ext cx="4065601" cy="453600"/>
            <a:chOff x="0" y="0"/>
            <a:chExt cx="4065599" cy="453599"/>
          </a:xfrm>
        </p:grpSpPr>
        <p:sp>
          <p:nvSpPr>
            <p:cNvPr id="220"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1" name="議論はある？"/>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議論はある？</a:t>
              </a:r>
            </a:p>
          </p:txBody>
        </p:sp>
      </p:grpSp>
      <p:grpSp>
        <p:nvGrpSpPr>
          <p:cNvPr id="225" name="Google Shape;133;p25"/>
          <p:cNvGrpSpPr/>
          <p:nvPr/>
        </p:nvGrpSpPr>
        <p:grpSpPr>
          <a:xfrm>
            <a:off x="158771" y="2226603"/>
            <a:ext cx="4091100" cy="453601"/>
            <a:chOff x="0" y="0"/>
            <a:chExt cx="4091099" cy="453599"/>
          </a:xfrm>
        </p:grpSpPr>
        <p:sp>
          <p:nvSpPr>
            <p:cNvPr id="223" name="Rounded Rectangle"/>
            <p:cNvSpPr/>
            <p:nvPr/>
          </p:nvSpPr>
          <p:spPr>
            <a:xfrm>
              <a:off x="0" y="0"/>
              <a:ext cx="40911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4" name="どうやって有効だと検証した？"/>
            <p:cNvSpPr txBox="1"/>
            <p:nvPr/>
          </p:nvSpPr>
          <p:spPr>
            <a:xfrm>
              <a:off x="22142" y="103624"/>
              <a:ext cx="40468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rPr dirty="0" err="1"/>
                <a:t>どうやって有効だと検証した</a:t>
              </a:r>
              <a:r>
                <a:rPr dirty="0"/>
                <a:t>？</a:t>
              </a:r>
            </a:p>
          </p:txBody>
        </p:sp>
      </p:grpSp>
      <p:grpSp>
        <p:nvGrpSpPr>
          <p:cNvPr id="228" name="Google Shape;134;p25"/>
          <p:cNvGrpSpPr/>
          <p:nvPr/>
        </p:nvGrpSpPr>
        <p:grpSpPr>
          <a:xfrm>
            <a:off x="4869802" y="3206371"/>
            <a:ext cx="4065600" cy="453601"/>
            <a:chOff x="0" y="0"/>
            <a:chExt cx="4065599" cy="453599"/>
          </a:xfrm>
        </p:grpSpPr>
        <p:sp>
          <p:nvSpPr>
            <p:cNvPr id="226"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7" name="次に読むべき論文は？"/>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次に読むべき論文は？</a:t>
              </a:r>
            </a:p>
          </p:txBody>
        </p:sp>
      </p:grpSp>
      <p:sp>
        <p:nvSpPr>
          <p:cNvPr id="234" name="Google Shape;140;p25"/>
          <p:cNvSpPr txBox="1"/>
          <p:nvPr/>
        </p:nvSpPr>
        <p:spPr>
          <a:xfrm>
            <a:off x="250735" y="1286813"/>
            <a:ext cx="4065600" cy="12849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4275" tIns="34275" rIns="34275" bIns="34275">
            <a:spAutoFit/>
          </a:bodyPr>
          <a:lstStyle/>
          <a:p>
            <a:pPr>
              <a:defRPr sz="1100">
                <a:latin typeface="Calibri"/>
                <a:ea typeface="Calibri"/>
                <a:cs typeface="Calibri"/>
                <a:sym typeface="Calibri"/>
              </a:defRPr>
            </a:pPr>
            <a:r>
              <a:rPr lang="en" altLang="ja-JP" sz="1100" dirty="0">
                <a:sym typeface="Calibri"/>
              </a:rPr>
              <a:t>YOLOv2</a:t>
            </a:r>
            <a:r>
              <a:rPr lang="ja-JP" altLang="en-US" sz="1100">
                <a:sym typeface="Calibri"/>
              </a:rPr>
              <a:t>を使って扱うデータセットなどを変更したもの。</a:t>
            </a:r>
            <a:br>
              <a:rPr lang="ja-JP" altLang="en-US" sz="1100">
                <a:sym typeface="Calibri"/>
              </a:rPr>
            </a:br>
            <a:r>
              <a:rPr lang="en-US" altLang="ja-JP" sz="1100" dirty="0">
                <a:sym typeface="Calibri"/>
              </a:rPr>
              <a:t>9000</a:t>
            </a:r>
            <a:r>
              <a:rPr lang="ja-JP" altLang="en-US" sz="1100">
                <a:sym typeface="Calibri"/>
              </a:rPr>
              <a:t>以上の物体の検出と分類をリアルタイムで行う。</a:t>
            </a:r>
            <a:br>
              <a:rPr lang="ja-JP" altLang="en-US" sz="1100">
                <a:sym typeface="Calibri"/>
              </a:rPr>
            </a:br>
            <a:r>
              <a:rPr lang="ja-JP" altLang="en-US" sz="1100">
                <a:sym typeface="Calibri"/>
              </a:rPr>
              <a:t>検出と分類のデータセットのギャップを埋める手法を使った。（具体的には</a:t>
            </a:r>
            <a:r>
              <a:rPr lang="en" altLang="ja-JP" sz="1100" dirty="0">
                <a:sym typeface="Calibri"/>
              </a:rPr>
              <a:t>ImageNet</a:t>
            </a:r>
            <a:r>
              <a:rPr lang="ja-JP" altLang="en-US" sz="1100">
                <a:sym typeface="Calibri"/>
              </a:rPr>
              <a:t>と</a:t>
            </a:r>
            <a:r>
              <a:rPr lang="en" altLang="ja-JP" sz="1100" dirty="0">
                <a:sym typeface="Calibri"/>
              </a:rPr>
              <a:t>COCO</a:t>
            </a:r>
            <a:r>
              <a:rPr lang="ja-JP" altLang="en-US" sz="1100">
                <a:sym typeface="Calibri"/>
              </a:rPr>
              <a:t>のデータを</a:t>
            </a:r>
            <a:r>
              <a:rPr lang="en" altLang="ja-JP" sz="1100" dirty="0" err="1">
                <a:sym typeface="Calibri"/>
              </a:rPr>
              <a:t>WordTree</a:t>
            </a:r>
            <a:r>
              <a:rPr lang="ja-JP" altLang="en-US" sz="1100">
                <a:sym typeface="Calibri"/>
              </a:rPr>
              <a:t>をつかって合わせた。）</a:t>
            </a:r>
            <a:endParaRPr sz="800" dirty="0">
              <a:latin typeface="Calibri"/>
              <a:ea typeface="Calibri"/>
              <a:cs typeface="Calibri"/>
              <a:sym typeface="Calibri"/>
            </a:endParaRPr>
          </a:p>
          <a:p>
            <a:pPr>
              <a:defRPr sz="800">
                <a:latin typeface="Calibri"/>
                <a:ea typeface="Calibri"/>
                <a:cs typeface="Calibri"/>
                <a:sym typeface="Calibri"/>
              </a:defRPr>
            </a:pPr>
            <a:br>
              <a:rPr dirty="0"/>
            </a:br>
            <a:br>
              <a:rPr dirty="0"/>
            </a:br>
            <a:endParaRPr dirty="0"/>
          </a:p>
        </p:txBody>
      </p:sp>
      <p:grpSp>
        <p:nvGrpSpPr>
          <p:cNvPr id="239" name="Google Shape;141;p25"/>
          <p:cNvGrpSpPr/>
          <p:nvPr/>
        </p:nvGrpSpPr>
        <p:grpSpPr>
          <a:xfrm>
            <a:off x="0" y="21968"/>
            <a:ext cx="9144001" cy="1130320"/>
            <a:chOff x="0" y="0"/>
            <a:chExt cx="9144000" cy="1130318"/>
          </a:xfrm>
        </p:grpSpPr>
        <p:sp>
          <p:nvSpPr>
            <p:cNvPr id="235" name="Google Shape;142;p25"/>
            <p:cNvSpPr/>
            <p:nvPr/>
          </p:nvSpPr>
          <p:spPr>
            <a:xfrm>
              <a:off x="0" y="0"/>
              <a:ext cx="9144000" cy="741193"/>
            </a:xfrm>
            <a:prstGeom prst="rect">
              <a:avLst/>
            </a:prstGeom>
            <a:solidFill>
              <a:schemeClr val="accent2">
                <a:lumOff val="21764"/>
                <a:alpha val="85880"/>
              </a:schemeClr>
            </a:solidFill>
            <a:ln w="12700" cap="flat">
              <a:solidFill>
                <a:srgbClr val="31538F"/>
              </a:solidFill>
              <a:prstDash val="solid"/>
              <a:miter lim="800000"/>
            </a:ln>
            <a:effectLst/>
          </p:spPr>
          <p:txBody>
            <a:bodyPr wrap="square" lIns="0" tIns="0" rIns="0" bIns="0" numCol="1" anchor="ctr">
              <a:noAutofit/>
            </a:bodyPr>
            <a:lstStyle/>
            <a:p>
              <a:pPr algn="ctr">
                <a:defRPr>
                  <a:solidFill>
                    <a:srgbClr val="FFFFFF"/>
                  </a:solidFill>
                  <a:latin typeface="Calibri"/>
                  <a:ea typeface="Calibri"/>
                  <a:cs typeface="Calibri"/>
                  <a:sym typeface="Calibri"/>
                </a:defRPr>
              </a:pPr>
              <a:endParaRPr/>
            </a:p>
          </p:txBody>
        </p:sp>
        <p:sp>
          <p:nvSpPr>
            <p:cNvPr id="236" name="Google Shape;143;p25"/>
            <p:cNvSpPr txBox="1"/>
            <p:nvPr/>
          </p:nvSpPr>
          <p:spPr>
            <a:xfrm>
              <a:off x="1759101" y="26047"/>
              <a:ext cx="5143500" cy="25388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p>
              <a:pPr algn="ctr">
                <a:defRPr sz="1200" b="1">
                  <a:solidFill>
                    <a:srgbClr val="FFFFFF"/>
                  </a:solidFill>
                  <a:latin typeface="Calibri"/>
                  <a:ea typeface="Calibri"/>
                  <a:cs typeface="Calibri"/>
                  <a:sym typeface="Calibri"/>
                </a:defRPr>
              </a:pPr>
              <a:r>
                <a:rPr lang="en" altLang="ja-JP" sz="1200" b="1" dirty="0">
                  <a:sym typeface="Calibri"/>
                </a:rPr>
                <a:t>YOLO9000: Better, Faster, Stronger</a:t>
              </a:r>
              <a:endParaRPr sz="1200" b="1" dirty="0">
                <a:solidFill>
                  <a:srgbClr val="FFFFFF"/>
                </a:solidFill>
                <a:latin typeface="Calibri"/>
                <a:ea typeface="Calibri"/>
                <a:cs typeface="Calibri"/>
                <a:sym typeface="Calibri"/>
              </a:endParaRPr>
            </a:p>
          </p:txBody>
        </p:sp>
        <p:sp>
          <p:nvSpPr>
            <p:cNvPr id="237" name="Google Shape;144;p25"/>
            <p:cNvSpPr txBox="1"/>
            <p:nvPr/>
          </p:nvSpPr>
          <p:spPr>
            <a:xfrm>
              <a:off x="1776279" y="241129"/>
              <a:ext cx="5143501" cy="23849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lvl1pPr algn="ctr">
                <a:defRPr sz="1100">
                  <a:solidFill>
                    <a:srgbClr val="FFFFFF"/>
                  </a:solidFill>
                  <a:latin typeface="Calibri"/>
                  <a:ea typeface="Calibri"/>
                  <a:cs typeface="Calibri"/>
                  <a:sym typeface="Calibri"/>
                </a:defRPr>
              </a:lvl1pPr>
            </a:lstStyle>
            <a:p>
              <a:r>
                <a:rPr lang="en" altLang="ja-JP" dirty="0"/>
                <a:t>2017 Joseph Redmon, Ali Farhadi</a:t>
              </a:r>
              <a:endParaRPr dirty="0"/>
            </a:p>
          </p:txBody>
        </p:sp>
        <p:sp>
          <p:nvSpPr>
            <p:cNvPr id="238" name="Google Shape;145;p25"/>
            <p:cNvSpPr txBox="1"/>
            <p:nvPr/>
          </p:nvSpPr>
          <p:spPr>
            <a:xfrm>
              <a:off x="1907260" y="938507"/>
              <a:ext cx="5143501" cy="19181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lvl1pPr algn="ctr">
                <a:defRPr sz="900" u="sng">
                  <a:solidFill>
                    <a:schemeClr val="accent5"/>
                  </a:solidFill>
                  <a:uFill>
                    <a:solidFill>
                      <a:schemeClr val="accent5"/>
                    </a:solidFill>
                  </a:uFill>
                  <a:hlinkClick r:id="rId2"/>
                </a:defRPr>
              </a:lvl1pPr>
            </a:lstStyle>
            <a:p>
              <a:pPr>
                <a:defRPr>
                  <a:solidFill>
                    <a:srgbClr val="7EBEC1"/>
                  </a:solidFill>
                  <a:uFillTx/>
                </a:defRPr>
              </a:pPr>
              <a:r>
                <a:rPr>
                  <a:solidFill>
                    <a:schemeClr val="accent5"/>
                  </a:solidFill>
                  <a:uFill>
                    <a:solidFill>
                      <a:schemeClr val="accent5"/>
                    </a:solidFill>
                  </a:uFill>
                  <a:hlinkClick r:id="rId2"/>
                </a:rPr>
                <a:t> </a:t>
              </a:r>
            </a:p>
          </p:txBody>
        </p:sp>
      </p:grpSp>
      <p:sp>
        <p:nvSpPr>
          <p:cNvPr id="2" name="正方形/長方形 1">
            <a:extLst>
              <a:ext uri="{FF2B5EF4-FFF2-40B4-BE49-F238E27FC236}">
                <a16:creationId xmlns:a16="http://schemas.microsoft.com/office/drawing/2014/main" id="{146838B9-2E8A-F74B-81E7-2031AFF1733C}"/>
              </a:ext>
            </a:extLst>
          </p:cNvPr>
          <p:cNvSpPr/>
          <p:nvPr/>
        </p:nvSpPr>
        <p:spPr>
          <a:xfrm>
            <a:off x="4722294" y="2537300"/>
            <a:ext cx="4316333" cy="523220"/>
          </a:xfrm>
          <a:prstGeom prst="rect">
            <a:avLst/>
          </a:prstGeom>
        </p:spPr>
        <p:txBody>
          <a:bodyPr wrap="square">
            <a:spAutoFit/>
          </a:bodyPr>
          <a:lstStyle/>
          <a:p>
            <a:r>
              <a:rPr lang="en" altLang="ja-JP" dirty="0">
                <a:solidFill>
                  <a:srgbClr val="444444"/>
                </a:solidFill>
                <a:latin typeface="arial" panose="020B0604020202020204" pitchFamily="34" charset="0"/>
              </a:rPr>
              <a:t>YOLO</a:t>
            </a:r>
            <a:r>
              <a:rPr lang="ja-JP" altLang="en-US">
                <a:solidFill>
                  <a:srgbClr val="444444"/>
                </a:solidFill>
                <a:latin typeface="arial" panose="020B0604020202020204" pitchFamily="34" charset="0"/>
              </a:rPr>
              <a:t>は</a:t>
            </a:r>
            <a:r>
              <a:rPr lang="en" altLang="ja-JP" dirty="0">
                <a:solidFill>
                  <a:srgbClr val="444444"/>
                </a:solidFill>
                <a:latin typeface="arial" panose="020B0604020202020204" pitchFamily="34" charset="0"/>
              </a:rPr>
              <a:t>Fast R-CNN</a:t>
            </a:r>
            <a:r>
              <a:rPr lang="ja-JP" altLang="en-US">
                <a:solidFill>
                  <a:srgbClr val="444444"/>
                </a:solidFill>
                <a:latin typeface="arial" panose="020B0604020202020204" pitchFamily="34" charset="0"/>
              </a:rPr>
              <a:t>と比べ、</a:t>
            </a:r>
            <a:r>
              <a:rPr lang="en" altLang="ja-JP" dirty="0">
                <a:solidFill>
                  <a:srgbClr val="444444"/>
                </a:solidFill>
                <a:latin typeface="arial" panose="020B0604020202020204" pitchFamily="34" charset="0"/>
              </a:rPr>
              <a:t>localization error</a:t>
            </a:r>
            <a:r>
              <a:rPr lang="ja-JP" altLang="en-US">
                <a:solidFill>
                  <a:srgbClr val="444444"/>
                </a:solidFill>
                <a:latin typeface="arial" panose="020B0604020202020204" pitchFamily="34" charset="0"/>
              </a:rPr>
              <a:t>が多かったので、その改善を図った。</a:t>
            </a:r>
            <a:endParaRPr lang="ja-JP" altLang="en-US"/>
          </a:p>
        </p:txBody>
      </p:sp>
      <p:pic>
        <p:nvPicPr>
          <p:cNvPr id="1026" name="Picture 2" descr="table4">
            <a:extLst>
              <a:ext uri="{FF2B5EF4-FFF2-40B4-BE49-F238E27FC236}">
                <a16:creationId xmlns:a16="http://schemas.microsoft.com/office/drawing/2014/main" id="{9E3F1510-5C48-5E40-B308-55AE98A3AF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723328"/>
            <a:ext cx="4847660" cy="1047801"/>
          </a:xfrm>
          <a:prstGeom prst="rect">
            <a:avLst/>
          </a:prstGeom>
          <a:noFill/>
          <a:extLst>
            <a:ext uri="{909E8E84-426E-40DD-AFC4-6F175D3DCCD1}">
              <a14:hiddenFill xmlns:a14="http://schemas.microsoft.com/office/drawing/2010/main">
                <a:solidFill>
                  <a:srgbClr val="FFFFFF"/>
                </a:solidFill>
              </a14:hiddenFill>
            </a:ext>
          </a:extLst>
        </p:spPr>
      </p:pic>
      <p:sp>
        <p:nvSpPr>
          <p:cNvPr id="4" name="正方形/長方形 3">
            <a:extLst>
              <a:ext uri="{FF2B5EF4-FFF2-40B4-BE49-F238E27FC236}">
                <a16:creationId xmlns:a16="http://schemas.microsoft.com/office/drawing/2014/main" id="{5B8D96F7-F389-634E-A981-F5C8061598DC}"/>
              </a:ext>
            </a:extLst>
          </p:cNvPr>
          <p:cNvSpPr/>
          <p:nvPr/>
        </p:nvSpPr>
        <p:spPr>
          <a:xfrm>
            <a:off x="1176740" y="3757596"/>
            <a:ext cx="2270173" cy="307777"/>
          </a:xfrm>
          <a:prstGeom prst="rect">
            <a:avLst/>
          </a:prstGeom>
        </p:spPr>
        <p:txBody>
          <a:bodyPr wrap="none">
            <a:spAutoFit/>
          </a:bodyPr>
          <a:lstStyle/>
          <a:p>
            <a:r>
              <a:rPr lang="en" altLang="ja-JP" dirty="0">
                <a:solidFill>
                  <a:srgbClr val="444444"/>
                </a:solidFill>
                <a:latin typeface="arial" panose="020B0604020202020204" pitchFamily="34" charset="0"/>
              </a:rPr>
              <a:t>PASCAL VOC2012</a:t>
            </a:r>
            <a:r>
              <a:rPr lang="ja-JP" altLang="en-US">
                <a:solidFill>
                  <a:srgbClr val="444444"/>
                </a:solidFill>
                <a:latin typeface="arial" panose="020B0604020202020204" pitchFamily="34" charset="0"/>
              </a:rPr>
              <a:t>で比較</a:t>
            </a:r>
            <a:endParaRPr lang="ja-JP" altLang="en-US"/>
          </a:p>
        </p:txBody>
      </p:sp>
      <p:sp>
        <p:nvSpPr>
          <p:cNvPr id="6" name="正方形/長方形 5">
            <a:extLst>
              <a:ext uri="{FF2B5EF4-FFF2-40B4-BE49-F238E27FC236}">
                <a16:creationId xmlns:a16="http://schemas.microsoft.com/office/drawing/2014/main" id="{D5CDC2C9-CF63-3046-9CD9-42E52E1CDE57}"/>
              </a:ext>
            </a:extLst>
          </p:cNvPr>
          <p:cNvSpPr/>
          <p:nvPr/>
        </p:nvSpPr>
        <p:spPr>
          <a:xfrm>
            <a:off x="478465" y="4651508"/>
            <a:ext cx="2366353" cy="307777"/>
          </a:xfrm>
          <a:prstGeom prst="rect">
            <a:avLst/>
          </a:prstGeom>
        </p:spPr>
        <p:txBody>
          <a:bodyPr wrap="none">
            <a:spAutoFit/>
          </a:bodyPr>
          <a:lstStyle/>
          <a:p>
            <a:r>
              <a:rPr lang="en" altLang="ja-JP" b="1" cap="all" dirty="0">
                <a:solidFill>
                  <a:srgbClr val="444444"/>
                </a:solidFill>
                <a:latin typeface="arial" panose="020B0604020202020204" pitchFamily="34" charset="0"/>
              </a:rPr>
              <a:t>BATCH NORMALIZATION</a:t>
            </a:r>
          </a:p>
        </p:txBody>
      </p:sp>
      <p:sp>
        <p:nvSpPr>
          <p:cNvPr id="7" name="正方形/長方形 6">
            <a:extLst>
              <a:ext uri="{FF2B5EF4-FFF2-40B4-BE49-F238E27FC236}">
                <a16:creationId xmlns:a16="http://schemas.microsoft.com/office/drawing/2014/main" id="{D5731E95-619D-6D46-927E-42CC90935447}"/>
              </a:ext>
            </a:extLst>
          </p:cNvPr>
          <p:cNvSpPr/>
          <p:nvPr/>
        </p:nvSpPr>
        <p:spPr>
          <a:xfrm>
            <a:off x="2899671" y="4388062"/>
            <a:ext cx="5765864" cy="738664"/>
          </a:xfrm>
          <a:prstGeom prst="rect">
            <a:avLst/>
          </a:prstGeom>
        </p:spPr>
        <p:txBody>
          <a:bodyPr wrap="square">
            <a:spAutoFit/>
          </a:bodyPr>
          <a:lstStyle/>
          <a:p>
            <a:r>
              <a:rPr lang="ja-JP" altLang="en-US" i="1">
                <a:solidFill>
                  <a:srgbClr val="464646"/>
                </a:solidFill>
                <a:latin typeface="arial" panose="020B0604020202020204" pitchFamily="34" charset="0"/>
              </a:rPr>
              <a:t>各ユニットの出力を</a:t>
            </a:r>
            <a:r>
              <a:rPr lang="en" altLang="ja-JP" i="1" dirty="0">
                <a:solidFill>
                  <a:srgbClr val="464646"/>
                </a:solidFill>
                <a:latin typeface="arial" panose="020B0604020202020204" pitchFamily="34" charset="0"/>
              </a:rPr>
              <a:t>minibatch</a:t>
            </a:r>
            <a:r>
              <a:rPr lang="ja-JP" altLang="en-US" i="1">
                <a:solidFill>
                  <a:srgbClr val="464646"/>
                </a:solidFill>
                <a:latin typeface="arial" panose="020B0604020202020204" pitchFamily="34" charset="0"/>
              </a:rPr>
              <a:t>ごとに</a:t>
            </a:r>
            <a:r>
              <a:rPr lang="en" altLang="ja-JP" i="1" dirty="0">
                <a:solidFill>
                  <a:srgbClr val="464646"/>
                </a:solidFill>
                <a:latin typeface="arial" panose="020B0604020202020204" pitchFamily="34" charset="0"/>
              </a:rPr>
              <a:t>normalize</a:t>
            </a:r>
            <a:r>
              <a:rPr lang="ja-JP" altLang="en-US" i="1">
                <a:solidFill>
                  <a:srgbClr val="464646"/>
                </a:solidFill>
                <a:latin typeface="arial" panose="020B0604020202020204" pitchFamily="34" charset="0"/>
              </a:rPr>
              <a:t>した新たな値で置き直すことで、内部の変数の分布</a:t>
            </a:r>
            <a:r>
              <a:rPr lang="en-US" altLang="ja-JP" i="1" dirty="0">
                <a:solidFill>
                  <a:srgbClr val="464646"/>
                </a:solidFill>
                <a:latin typeface="arial" panose="020B0604020202020204" pitchFamily="34" charset="0"/>
              </a:rPr>
              <a:t>(</a:t>
            </a:r>
            <a:r>
              <a:rPr lang="ja-JP" altLang="en-US" i="1">
                <a:solidFill>
                  <a:srgbClr val="464646"/>
                </a:solidFill>
                <a:latin typeface="arial" panose="020B0604020202020204" pitchFamily="34" charset="0"/>
              </a:rPr>
              <a:t>内部共変量シフト</a:t>
            </a:r>
            <a:r>
              <a:rPr lang="en-US" altLang="ja-JP" i="1" dirty="0">
                <a:solidFill>
                  <a:srgbClr val="464646"/>
                </a:solidFill>
                <a:latin typeface="arial" panose="020B0604020202020204" pitchFamily="34" charset="0"/>
              </a:rPr>
              <a:t>)</a:t>
            </a:r>
            <a:r>
              <a:rPr lang="ja-JP" altLang="en-US" i="1">
                <a:solidFill>
                  <a:srgbClr val="464646"/>
                </a:solidFill>
                <a:latin typeface="arial" panose="020B0604020202020204" pitchFamily="34" charset="0"/>
              </a:rPr>
              <a:t>が大きく変わるのを防ぎ、学習が早くなる、過学習が抑えられるなどの効果が得られます</a:t>
            </a:r>
            <a:endParaRPr lang="ja-JP" altLang="en-US"/>
          </a:p>
        </p:txBody>
      </p:sp>
      <p:sp>
        <p:nvSpPr>
          <p:cNvPr id="8" name="正方形/長方形 7">
            <a:extLst>
              <a:ext uri="{FF2B5EF4-FFF2-40B4-BE49-F238E27FC236}">
                <a16:creationId xmlns:a16="http://schemas.microsoft.com/office/drawing/2014/main" id="{328EB5E4-894D-334A-B305-896F8E39D38C}"/>
              </a:ext>
            </a:extLst>
          </p:cNvPr>
          <p:cNvSpPr/>
          <p:nvPr/>
        </p:nvSpPr>
        <p:spPr>
          <a:xfrm>
            <a:off x="5035745" y="3797271"/>
            <a:ext cx="3733714" cy="307777"/>
          </a:xfrm>
          <a:prstGeom prst="rect">
            <a:avLst/>
          </a:prstGeom>
        </p:spPr>
        <p:txBody>
          <a:bodyPr wrap="none">
            <a:spAutoFit/>
          </a:bodyPr>
          <a:lstStyle/>
          <a:p>
            <a:r>
              <a:rPr lang="en" altLang="ja-JP" b="1" dirty="0">
                <a:latin typeface="Lucida Grande" panose="020B0600040502020204" pitchFamily="34" charset="0"/>
              </a:rPr>
              <a:t>YOLOv3: An Incremental Improvement</a:t>
            </a:r>
          </a:p>
        </p:txBody>
      </p:sp>
      <p:sp>
        <p:nvSpPr>
          <p:cNvPr id="9" name="正方形/長方形 8">
            <a:extLst>
              <a:ext uri="{FF2B5EF4-FFF2-40B4-BE49-F238E27FC236}">
                <a16:creationId xmlns:a16="http://schemas.microsoft.com/office/drawing/2014/main" id="{C74608EA-5A01-0A4E-9A86-698414243DE7}"/>
              </a:ext>
            </a:extLst>
          </p:cNvPr>
          <p:cNvSpPr/>
          <p:nvPr/>
        </p:nvSpPr>
        <p:spPr>
          <a:xfrm>
            <a:off x="4744436" y="1322652"/>
            <a:ext cx="3206327" cy="307777"/>
          </a:xfrm>
          <a:prstGeom prst="rect">
            <a:avLst/>
          </a:prstGeom>
        </p:spPr>
        <p:txBody>
          <a:bodyPr wrap="none">
            <a:spAutoFit/>
          </a:bodyPr>
          <a:lstStyle/>
          <a:p>
            <a:r>
              <a:rPr lang="en" altLang="ja-JP" b="1" cap="all" dirty="0">
                <a:solidFill>
                  <a:srgbClr val="444444"/>
                </a:solidFill>
                <a:latin typeface="arial" panose="020B0604020202020204" pitchFamily="34" charset="0"/>
              </a:rPr>
              <a:t>DETECTION DATA</a:t>
            </a:r>
            <a:r>
              <a:rPr lang="ja-JP" altLang="en-US" b="1" cap="all">
                <a:solidFill>
                  <a:srgbClr val="444444"/>
                </a:solidFill>
                <a:latin typeface="arial" panose="020B0604020202020204" pitchFamily="34" charset="0"/>
              </a:rPr>
              <a:t>を扱う新しい手法</a:t>
            </a:r>
          </a:p>
        </p:txBody>
      </p:sp>
      <p:sp>
        <p:nvSpPr>
          <p:cNvPr id="10" name="正方形/長方形 9">
            <a:extLst>
              <a:ext uri="{FF2B5EF4-FFF2-40B4-BE49-F238E27FC236}">
                <a16:creationId xmlns:a16="http://schemas.microsoft.com/office/drawing/2014/main" id="{3AE32F1B-DE80-1D47-9F0D-04CC1EABEB3E}"/>
              </a:ext>
            </a:extLst>
          </p:cNvPr>
          <p:cNvSpPr/>
          <p:nvPr/>
        </p:nvSpPr>
        <p:spPr>
          <a:xfrm>
            <a:off x="4744436" y="1534475"/>
            <a:ext cx="4572000" cy="523220"/>
          </a:xfrm>
          <a:prstGeom prst="rect">
            <a:avLst/>
          </a:prstGeom>
        </p:spPr>
        <p:txBody>
          <a:bodyPr>
            <a:spAutoFit/>
          </a:bodyPr>
          <a:lstStyle/>
          <a:p>
            <a:r>
              <a:rPr lang="ja-JP" altLang="en-US">
                <a:solidFill>
                  <a:srgbClr val="444444"/>
                </a:solidFill>
                <a:latin typeface="arial" panose="020B0604020202020204" pitchFamily="34" charset="0"/>
              </a:rPr>
              <a:t>多くの</a:t>
            </a:r>
            <a:r>
              <a:rPr lang="en" altLang="ja-JP" dirty="0">
                <a:solidFill>
                  <a:srgbClr val="444444"/>
                </a:solidFill>
                <a:latin typeface="arial" panose="020B0604020202020204" pitchFamily="34" charset="0"/>
              </a:rPr>
              <a:t>labeling</a:t>
            </a:r>
            <a:r>
              <a:rPr lang="ja-JP" altLang="en-US">
                <a:solidFill>
                  <a:srgbClr val="444444"/>
                </a:solidFill>
                <a:latin typeface="arial" panose="020B0604020202020204" pitchFamily="34" charset="0"/>
              </a:rPr>
              <a:t>された</a:t>
            </a:r>
            <a:r>
              <a:rPr lang="en" altLang="ja-JP" dirty="0">
                <a:solidFill>
                  <a:srgbClr val="444444"/>
                </a:solidFill>
                <a:latin typeface="arial" panose="020B0604020202020204" pitchFamily="34" charset="0"/>
              </a:rPr>
              <a:t>classification data</a:t>
            </a:r>
            <a:r>
              <a:rPr lang="ja-JP" altLang="en-US">
                <a:solidFill>
                  <a:srgbClr val="444444"/>
                </a:solidFill>
                <a:latin typeface="arial" panose="020B0604020202020204" pitchFamily="34" charset="0"/>
              </a:rPr>
              <a:t>を</a:t>
            </a:r>
            <a:r>
              <a:rPr lang="en" altLang="ja-JP" dirty="0">
                <a:solidFill>
                  <a:srgbClr val="444444"/>
                </a:solidFill>
                <a:latin typeface="arial" panose="020B0604020202020204" pitchFamily="34" charset="0"/>
              </a:rPr>
              <a:t>detection data</a:t>
            </a:r>
            <a:r>
              <a:rPr lang="ja-JP" altLang="en-US">
                <a:solidFill>
                  <a:srgbClr val="444444"/>
                </a:solidFill>
                <a:latin typeface="arial" panose="020B0604020202020204" pitchFamily="34" charset="0"/>
              </a:rPr>
              <a:t>として使う手法を提案する。</a:t>
            </a:r>
            <a:endParaRPr lang="ja-JP" altLang="en-US"/>
          </a:p>
        </p:txBody>
      </p:sp>
      <p:sp>
        <p:nvSpPr>
          <p:cNvPr id="11" name="正方形/長方形 10">
            <a:extLst>
              <a:ext uri="{FF2B5EF4-FFF2-40B4-BE49-F238E27FC236}">
                <a16:creationId xmlns:a16="http://schemas.microsoft.com/office/drawing/2014/main" id="{7C1C2EED-0ECB-0149-86C0-5AB4441601B5}"/>
              </a:ext>
            </a:extLst>
          </p:cNvPr>
          <p:cNvSpPr/>
          <p:nvPr/>
        </p:nvSpPr>
        <p:spPr>
          <a:xfrm>
            <a:off x="2737305" y="442481"/>
            <a:ext cx="3187091" cy="307777"/>
          </a:xfrm>
          <a:prstGeom prst="rect">
            <a:avLst/>
          </a:prstGeom>
        </p:spPr>
        <p:txBody>
          <a:bodyPr wrap="none">
            <a:spAutoFit/>
          </a:bodyPr>
          <a:lstStyle/>
          <a:p>
            <a:r>
              <a:rPr lang="en" altLang="ja-JP" dirty="0">
                <a:hlinkClick r:id="rId4"/>
              </a:rPr>
              <a:t>https://arxiv.org/pdf/1612.08242v1.pdf</a:t>
            </a:r>
            <a:endParaRPr lang="ja-JP" altLang="en-US"/>
          </a:p>
        </p:txBody>
      </p:sp>
    </p:spTree>
    <p:extLst>
      <p:ext uri="{BB962C8B-B14F-4D97-AF65-F5344CB8AC3E}">
        <p14:creationId xmlns:p14="http://schemas.microsoft.com/office/powerpoint/2010/main" val="338166029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3" name="Google Shape;129;p25"/>
          <p:cNvGrpSpPr/>
          <p:nvPr/>
        </p:nvGrpSpPr>
        <p:grpSpPr>
          <a:xfrm>
            <a:off x="250734" y="1059230"/>
            <a:ext cx="4065601" cy="453601"/>
            <a:chOff x="0" y="0"/>
            <a:chExt cx="4065599" cy="453599"/>
          </a:xfrm>
        </p:grpSpPr>
        <p:sp>
          <p:nvSpPr>
            <p:cNvPr id="211"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12" name="どんなもの？"/>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どんなもの？</a:t>
              </a:r>
            </a:p>
          </p:txBody>
        </p:sp>
      </p:grpSp>
      <p:grpSp>
        <p:nvGrpSpPr>
          <p:cNvPr id="216" name="Google Shape;130;p25"/>
          <p:cNvGrpSpPr/>
          <p:nvPr/>
        </p:nvGrpSpPr>
        <p:grpSpPr>
          <a:xfrm>
            <a:off x="4847661" y="2576297"/>
            <a:ext cx="4065601" cy="453600"/>
            <a:chOff x="0" y="0"/>
            <a:chExt cx="4065599" cy="453599"/>
          </a:xfrm>
        </p:grpSpPr>
        <p:sp>
          <p:nvSpPr>
            <p:cNvPr id="214"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15" name="先行研究と比べて何がすごい？"/>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rPr dirty="0" err="1"/>
                <a:t>先行研究と比べて何がすごい</a:t>
              </a:r>
              <a:r>
                <a:rPr dirty="0"/>
                <a:t>？</a:t>
              </a:r>
            </a:p>
          </p:txBody>
        </p:sp>
      </p:grpSp>
      <p:grpSp>
        <p:nvGrpSpPr>
          <p:cNvPr id="219" name="Google Shape;131;p25"/>
          <p:cNvGrpSpPr/>
          <p:nvPr/>
        </p:nvGrpSpPr>
        <p:grpSpPr>
          <a:xfrm>
            <a:off x="228592" y="3876609"/>
            <a:ext cx="4065601" cy="453601"/>
            <a:chOff x="0" y="0"/>
            <a:chExt cx="4065599" cy="453599"/>
          </a:xfrm>
        </p:grpSpPr>
        <p:sp>
          <p:nvSpPr>
            <p:cNvPr id="217"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18" name="技術の手法や肝は？"/>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rPr dirty="0" err="1"/>
                <a:t>技術の手法や肝は</a:t>
              </a:r>
              <a:r>
                <a:rPr dirty="0"/>
                <a:t>？</a:t>
              </a:r>
            </a:p>
          </p:txBody>
        </p:sp>
      </p:grpSp>
      <p:grpSp>
        <p:nvGrpSpPr>
          <p:cNvPr id="222" name="Google Shape;132;p25"/>
          <p:cNvGrpSpPr/>
          <p:nvPr/>
        </p:nvGrpSpPr>
        <p:grpSpPr>
          <a:xfrm>
            <a:off x="4847661" y="1064214"/>
            <a:ext cx="4065601" cy="453600"/>
            <a:chOff x="0" y="0"/>
            <a:chExt cx="4065599" cy="453599"/>
          </a:xfrm>
        </p:grpSpPr>
        <p:sp>
          <p:nvSpPr>
            <p:cNvPr id="220"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1" name="議論はある？"/>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議論はある？</a:t>
              </a:r>
            </a:p>
          </p:txBody>
        </p:sp>
      </p:grpSp>
      <p:grpSp>
        <p:nvGrpSpPr>
          <p:cNvPr id="225" name="Google Shape;133;p25"/>
          <p:cNvGrpSpPr/>
          <p:nvPr/>
        </p:nvGrpSpPr>
        <p:grpSpPr>
          <a:xfrm>
            <a:off x="237985" y="2226320"/>
            <a:ext cx="4091100" cy="453601"/>
            <a:chOff x="0" y="0"/>
            <a:chExt cx="4091099" cy="453599"/>
          </a:xfrm>
        </p:grpSpPr>
        <p:sp>
          <p:nvSpPr>
            <p:cNvPr id="223" name="Rounded Rectangle"/>
            <p:cNvSpPr/>
            <p:nvPr/>
          </p:nvSpPr>
          <p:spPr>
            <a:xfrm>
              <a:off x="0" y="0"/>
              <a:ext cx="40911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4" name="どうやって有効だと検証した？"/>
            <p:cNvSpPr txBox="1"/>
            <p:nvPr/>
          </p:nvSpPr>
          <p:spPr>
            <a:xfrm>
              <a:off x="22142" y="103624"/>
              <a:ext cx="40468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rPr dirty="0" err="1"/>
                <a:t>どうやって有効だと検証した</a:t>
              </a:r>
              <a:r>
                <a:rPr dirty="0"/>
                <a:t>？</a:t>
              </a:r>
            </a:p>
          </p:txBody>
        </p:sp>
      </p:grpSp>
      <p:grpSp>
        <p:nvGrpSpPr>
          <p:cNvPr id="228" name="Google Shape;134;p25"/>
          <p:cNvGrpSpPr/>
          <p:nvPr/>
        </p:nvGrpSpPr>
        <p:grpSpPr>
          <a:xfrm>
            <a:off x="4847663" y="3876609"/>
            <a:ext cx="4065600" cy="453601"/>
            <a:chOff x="0" y="0"/>
            <a:chExt cx="4065599" cy="453599"/>
          </a:xfrm>
        </p:grpSpPr>
        <p:sp>
          <p:nvSpPr>
            <p:cNvPr id="226"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7" name="次に読むべき論文は？"/>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次に読むべき論文は？</a:t>
              </a:r>
            </a:p>
          </p:txBody>
        </p:sp>
      </p:grpSp>
      <p:grpSp>
        <p:nvGrpSpPr>
          <p:cNvPr id="239" name="Google Shape;141;p25"/>
          <p:cNvGrpSpPr/>
          <p:nvPr/>
        </p:nvGrpSpPr>
        <p:grpSpPr>
          <a:xfrm>
            <a:off x="1" y="-298"/>
            <a:ext cx="9144001" cy="957820"/>
            <a:chOff x="0" y="-1"/>
            <a:chExt cx="9144000" cy="1226927"/>
          </a:xfrm>
        </p:grpSpPr>
        <p:sp>
          <p:nvSpPr>
            <p:cNvPr id="235" name="Google Shape;142;p25"/>
            <p:cNvSpPr/>
            <p:nvPr/>
          </p:nvSpPr>
          <p:spPr>
            <a:xfrm>
              <a:off x="0" y="-1"/>
              <a:ext cx="9144000" cy="1226927"/>
            </a:xfrm>
            <a:prstGeom prst="rect">
              <a:avLst/>
            </a:prstGeom>
            <a:solidFill>
              <a:schemeClr val="accent2">
                <a:lumOff val="21764"/>
                <a:alpha val="85880"/>
              </a:schemeClr>
            </a:solidFill>
            <a:ln w="12700" cap="flat">
              <a:solidFill>
                <a:srgbClr val="31538F"/>
              </a:solidFill>
              <a:prstDash val="solid"/>
              <a:miter lim="800000"/>
            </a:ln>
            <a:effectLst/>
          </p:spPr>
          <p:txBody>
            <a:bodyPr wrap="square" lIns="0" tIns="0" rIns="0" bIns="0" numCol="1" anchor="ctr">
              <a:noAutofit/>
            </a:bodyPr>
            <a:lstStyle/>
            <a:p>
              <a:pPr algn="ctr">
                <a:defRPr>
                  <a:solidFill>
                    <a:srgbClr val="FFFFFF"/>
                  </a:solidFill>
                  <a:latin typeface="Calibri"/>
                  <a:ea typeface="Calibri"/>
                  <a:cs typeface="Calibri"/>
                  <a:sym typeface="Calibri"/>
                </a:defRPr>
              </a:pPr>
              <a:endParaRPr/>
            </a:p>
          </p:txBody>
        </p:sp>
        <p:sp>
          <p:nvSpPr>
            <p:cNvPr id="236" name="Google Shape;143;p25"/>
            <p:cNvSpPr txBox="1"/>
            <p:nvPr/>
          </p:nvSpPr>
          <p:spPr>
            <a:xfrm>
              <a:off x="1811387" y="37805"/>
              <a:ext cx="5143500" cy="25388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p>
              <a:pPr algn="ctr">
                <a:defRPr sz="1200" b="1">
                  <a:solidFill>
                    <a:srgbClr val="FFFFFF"/>
                  </a:solidFill>
                  <a:latin typeface="Calibri"/>
                  <a:ea typeface="Calibri"/>
                  <a:cs typeface="Calibri"/>
                  <a:sym typeface="Calibri"/>
                </a:defRPr>
              </a:pPr>
              <a:r>
                <a:rPr lang="en" altLang="ja-JP" sz="1200" b="1" dirty="0">
                  <a:sym typeface="Calibri"/>
                </a:rPr>
                <a:t>SSD: Single Shot </a:t>
              </a:r>
              <a:r>
                <a:rPr lang="en" altLang="ja-JP" sz="1200" b="1" dirty="0" err="1">
                  <a:sym typeface="Calibri"/>
                </a:rPr>
                <a:t>MultiBox</a:t>
              </a:r>
              <a:r>
                <a:rPr lang="en" altLang="ja-JP" sz="1200" b="1" dirty="0">
                  <a:sym typeface="Calibri"/>
                </a:rPr>
                <a:t> Detector</a:t>
              </a:r>
              <a:endParaRPr sz="1200" b="1" dirty="0">
                <a:solidFill>
                  <a:srgbClr val="FFFFFF"/>
                </a:solidFill>
                <a:latin typeface="Calibri"/>
                <a:ea typeface="Calibri"/>
                <a:cs typeface="Calibri"/>
                <a:sym typeface="Calibri"/>
              </a:endParaRPr>
            </a:p>
          </p:txBody>
        </p:sp>
        <p:sp>
          <p:nvSpPr>
            <p:cNvPr id="237" name="Google Shape;144;p25"/>
            <p:cNvSpPr txBox="1"/>
            <p:nvPr/>
          </p:nvSpPr>
          <p:spPr>
            <a:xfrm>
              <a:off x="1811386" y="444113"/>
              <a:ext cx="5143501" cy="23849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lvl1pPr algn="ctr">
                <a:defRPr sz="1100">
                  <a:solidFill>
                    <a:srgbClr val="FFFFFF"/>
                  </a:solidFill>
                  <a:latin typeface="Calibri"/>
                  <a:ea typeface="Calibri"/>
                  <a:cs typeface="Calibri"/>
                  <a:sym typeface="Calibri"/>
                </a:defRPr>
              </a:lvl1pPr>
            </a:lstStyle>
            <a:p>
              <a:r>
                <a:rPr lang="en-US" altLang="ja-JP" dirty="0"/>
                <a:t>2016</a:t>
              </a:r>
              <a:r>
                <a:rPr lang="ja-JP" altLang="en-US"/>
                <a:t>年　</a:t>
              </a:r>
              <a:r>
                <a:rPr lang="en" altLang="ja-JP" dirty="0"/>
                <a:t>Wei Liu1 , Dragomir Anguelov2 </a:t>
              </a:r>
              <a:endParaRPr dirty="0"/>
            </a:p>
          </p:txBody>
        </p:sp>
        <p:sp>
          <p:nvSpPr>
            <p:cNvPr id="238" name="Google Shape;145;p25"/>
            <p:cNvSpPr txBox="1"/>
            <p:nvPr/>
          </p:nvSpPr>
          <p:spPr>
            <a:xfrm>
              <a:off x="1907260" y="938507"/>
              <a:ext cx="5143501" cy="19181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lvl1pPr algn="ctr">
                <a:defRPr sz="900" u="sng">
                  <a:solidFill>
                    <a:schemeClr val="accent5"/>
                  </a:solidFill>
                  <a:uFill>
                    <a:solidFill>
                      <a:schemeClr val="accent5"/>
                    </a:solidFill>
                  </a:uFill>
                  <a:hlinkClick r:id="rId2"/>
                </a:defRPr>
              </a:lvl1pPr>
            </a:lstStyle>
            <a:p>
              <a:pPr>
                <a:defRPr>
                  <a:solidFill>
                    <a:srgbClr val="7EBEC1"/>
                  </a:solidFill>
                  <a:uFillTx/>
                </a:defRPr>
              </a:pPr>
              <a:r>
                <a:rPr>
                  <a:solidFill>
                    <a:schemeClr val="accent5"/>
                  </a:solidFill>
                  <a:uFill>
                    <a:solidFill>
                      <a:schemeClr val="accent5"/>
                    </a:solidFill>
                  </a:uFill>
                  <a:hlinkClick r:id="rId2"/>
                </a:rPr>
                <a:t> </a:t>
              </a:r>
            </a:p>
          </p:txBody>
        </p:sp>
      </p:grpSp>
      <p:sp>
        <p:nvSpPr>
          <p:cNvPr id="240" name="Google Shape;146;p25"/>
          <p:cNvSpPr txBox="1"/>
          <p:nvPr/>
        </p:nvSpPr>
        <p:spPr>
          <a:xfrm>
            <a:off x="8001000" y="4909456"/>
            <a:ext cx="1143000" cy="214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4275" tIns="34275" rIns="34275" bIns="34275">
            <a:spAutoFit/>
          </a:bodyPr>
          <a:lstStyle>
            <a:lvl1pPr algn="ctr">
              <a:defRPr sz="1100">
                <a:latin typeface="Calibri"/>
                <a:ea typeface="Calibri"/>
                <a:cs typeface="Calibri"/>
                <a:sym typeface="Calibri"/>
              </a:defRPr>
            </a:lvl1pPr>
          </a:lstStyle>
          <a:p>
            <a:r>
              <a:t>日付</a:t>
            </a:r>
          </a:p>
        </p:txBody>
      </p:sp>
      <p:sp>
        <p:nvSpPr>
          <p:cNvPr id="2" name="正方形/長方形 1">
            <a:extLst>
              <a:ext uri="{FF2B5EF4-FFF2-40B4-BE49-F238E27FC236}">
                <a16:creationId xmlns:a16="http://schemas.microsoft.com/office/drawing/2014/main" id="{6C21C573-4553-9B4F-9624-B304A9F92080}"/>
              </a:ext>
            </a:extLst>
          </p:cNvPr>
          <p:cNvSpPr/>
          <p:nvPr/>
        </p:nvSpPr>
        <p:spPr>
          <a:xfrm>
            <a:off x="4847661" y="4404403"/>
            <a:ext cx="3049233" cy="307777"/>
          </a:xfrm>
          <a:prstGeom prst="rect">
            <a:avLst/>
          </a:prstGeom>
        </p:spPr>
        <p:txBody>
          <a:bodyPr wrap="none">
            <a:spAutoFit/>
          </a:bodyPr>
          <a:lstStyle/>
          <a:p>
            <a:r>
              <a:rPr lang="en" altLang="ja-JP" dirty="0"/>
              <a:t>YOLO9000: Better, Faster, Stronger</a:t>
            </a:r>
            <a:endParaRPr lang="ja-JP" altLang="en-US"/>
          </a:p>
        </p:txBody>
      </p:sp>
      <p:sp>
        <p:nvSpPr>
          <p:cNvPr id="4" name="正方形/長方形 3">
            <a:extLst>
              <a:ext uri="{FF2B5EF4-FFF2-40B4-BE49-F238E27FC236}">
                <a16:creationId xmlns:a16="http://schemas.microsoft.com/office/drawing/2014/main" id="{2440F10D-F3A7-E846-A090-9D527C9855F6}"/>
              </a:ext>
            </a:extLst>
          </p:cNvPr>
          <p:cNvSpPr/>
          <p:nvPr/>
        </p:nvSpPr>
        <p:spPr>
          <a:xfrm>
            <a:off x="2884169" y="536449"/>
            <a:ext cx="2997937" cy="307777"/>
          </a:xfrm>
          <a:prstGeom prst="rect">
            <a:avLst/>
          </a:prstGeom>
        </p:spPr>
        <p:txBody>
          <a:bodyPr wrap="none">
            <a:spAutoFit/>
          </a:bodyPr>
          <a:lstStyle/>
          <a:p>
            <a:r>
              <a:rPr lang="en" altLang="ja-JP" dirty="0">
                <a:hlinkClick r:id="rId3"/>
              </a:rPr>
              <a:t>https://arxiv.org/pdf/1512.02325.pdf</a:t>
            </a:r>
            <a:endParaRPr lang="ja-JP" altLang="en-US"/>
          </a:p>
        </p:txBody>
      </p:sp>
      <p:sp>
        <p:nvSpPr>
          <p:cNvPr id="7" name="正方形/長方形 6">
            <a:extLst>
              <a:ext uri="{FF2B5EF4-FFF2-40B4-BE49-F238E27FC236}">
                <a16:creationId xmlns:a16="http://schemas.microsoft.com/office/drawing/2014/main" id="{A7CC64CA-B852-F943-9397-F1DACFCF60EB}"/>
              </a:ext>
            </a:extLst>
          </p:cNvPr>
          <p:cNvSpPr/>
          <p:nvPr/>
        </p:nvSpPr>
        <p:spPr>
          <a:xfrm>
            <a:off x="4847661" y="1374435"/>
            <a:ext cx="3153339" cy="523220"/>
          </a:xfrm>
          <a:prstGeom prst="rect">
            <a:avLst/>
          </a:prstGeom>
        </p:spPr>
        <p:txBody>
          <a:bodyPr wrap="square">
            <a:spAutoFit/>
          </a:bodyPr>
          <a:lstStyle/>
          <a:p>
            <a:br>
              <a:rPr lang="ja-JP" altLang="en-US" b="1">
                <a:solidFill>
                  <a:srgbClr val="333333"/>
                </a:solidFill>
                <a:latin typeface="-apple-system"/>
              </a:rPr>
            </a:br>
            <a:r>
              <a:rPr lang="ja-JP" altLang="en-US" b="1">
                <a:solidFill>
                  <a:srgbClr val="333333"/>
                </a:solidFill>
                <a:latin typeface="-apple-system"/>
              </a:rPr>
              <a:t>速度と性能のトレードオフ</a:t>
            </a:r>
          </a:p>
        </p:txBody>
      </p:sp>
      <p:sp>
        <p:nvSpPr>
          <p:cNvPr id="8" name="正方形/長方形 7">
            <a:extLst>
              <a:ext uri="{FF2B5EF4-FFF2-40B4-BE49-F238E27FC236}">
                <a16:creationId xmlns:a16="http://schemas.microsoft.com/office/drawing/2014/main" id="{7F5BBED6-A8CA-AD49-8078-D7D852144959}"/>
              </a:ext>
            </a:extLst>
          </p:cNvPr>
          <p:cNvSpPr/>
          <p:nvPr/>
        </p:nvSpPr>
        <p:spPr>
          <a:xfrm>
            <a:off x="4764763" y="1799462"/>
            <a:ext cx="4572000" cy="738664"/>
          </a:xfrm>
          <a:prstGeom prst="rect">
            <a:avLst/>
          </a:prstGeom>
        </p:spPr>
        <p:txBody>
          <a:bodyPr>
            <a:spAutoFit/>
          </a:bodyPr>
          <a:lstStyle/>
          <a:p>
            <a:pPr>
              <a:buFont typeface="Arial" panose="020B0604020202020204" pitchFamily="34" charset="0"/>
              <a:buChar char="•"/>
            </a:pPr>
            <a:r>
              <a:rPr lang="ja-JP" altLang="en-US">
                <a:solidFill>
                  <a:srgbClr val="333333"/>
                </a:solidFill>
                <a:latin typeface="-apple-system"/>
              </a:rPr>
              <a:t>精度を優先する場合 </a:t>
            </a:r>
            <a:r>
              <a:rPr lang="en" altLang="ja-JP" dirty="0">
                <a:solidFill>
                  <a:srgbClr val="333333"/>
                </a:solidFill>
                <a:latin typeface="-apple-system"/>
              </a:rPr>
              <a:t>Faster R-CNN</a:t>
            </a:r>
          </a:p>
          <a:p>
            <a:pPr>
              <a:buFont typeface="Arial" panose="020B0604020202020204" pitchFamily="34" charset="0"/>
              <a:buChar char="•"/>
            </a:pPr>
            <a:r>
              <a:rPr lang="ja-JP" altLang="en-US">
                <a:solidFill>
                  <a:srgbClr val="333333"/>
                </a:solidFill>
                <a:latin typeface="-apple-system"/>
              </a:rPr>
              <a:t>計算に制限がある場合 </a:t>
            </a:r>
            <a:r>
              <a:rPr lang="en" altLang="ja-JP" dirty="0">
                <a:solidFill>
                  <a:srgbClr val="333333"/>
                </a:solidFill>
                <a:latin typeface="-apple-system"/>
              </a:rPr>
              <a:t>SSD</a:t>
            </a:r>
          </a:p>
          <a:p>
            <a:pPr>
              <a:buFont typeface="Arial" panose="020B0604020202020204" pitchFamily="34" charset="0"/>
              <a:buChar char="•"/>
            </a:pPr>
            <a:r>
              <a:rPr lang="ja-JP" altLang="en-US">
                <a:solidFill>
                  <a:srgbClr val="333333"/>
                </a:solidFill>
                <a:latin typeface="-apple-system"/>
              </a:rPr>
              <a:t>超高速を求める場合　</a:t>
            </a:r>
            <a:r>
              <a:rPr lang="en" altLang="ja-JP" dirty="0">
                <a:solidFill>
                  <a:srgbClr val="333333"/>
                </a:solidFill>
                <a:latin typeface="-apple-system"/>
              </a:rPr>
              <a:t>YOLO</a:t>
            </a:r>
          </a:p>
        </p:txBody>
      </p:sp>
      <p:sp>
        <p:nvSpPr>
          <p:cNvPr id="9" name="正方形/長方形 8">
            <a:extLst>
              <a:ext uri="{FF2B5EF4-FFF2-40B4-BE49-F238E27FC236}">
                <a16:creationId xmlns:a16="http://schemas.microsoft.com/office/drawing/2014/main" id="{680A7E2A-FDC2-D843-B4A6-DFA4D52F2DE6}"/>
              </a:ext>
            </a:extLst>
          </p:cNvPr>
          <p:cNvSpPr/>
          <p:nvPr/>
        </p:nvSpPr>
        <p:spPr>
          <a:xfrm>
            <a:off x="50990" y="2792759"/>
            <a:ext cx="4572000" cy="954107"/>
          </a:xfrm>
          <a:prstGeom prst="rect">
            <a:avLst/>
          </a:prstGeom>
        </p:spPr>
        <p:txBody>
          <a:bodyPr>
            <a:spAutoFit/>
          </a:bodyPr>
          <a:lstStyle/>
          <a:p>
            <a:pPr>
              <a:buFont typeface="Arial" panose="020B0604020202020204" pitchFamily="34" charset="0"/>
              <a:buChar char="•"/>
            </a:pPr>
            <a:r>
              <a:rPr lang="en-US" altLang="ja-JP" dirty="0">
                <a:solidFill>
                  <a:srgbClr val="333333"/>
                </a:solidFill>
                <a:latin typeface="-apple-system"/>
              </a:rPr>
              <a:t>300×300</a:t>
            </a:r>
            <a:r>
              <a:rPr lang="ja-JP" altLang="en-US">
                <a:solidFill>
                  <a:srgbClr val="333333"/>
                </a:solidFill>
                <a:latin typeface="-apple-system"/>
              </a:rPr>
              <a:t>の画像サイズにおいて　</a:t>
            </a:r>
            <a:r>
              <a:rPr lang="en-US" altLang="ja-JP" dirty="0">
                <a:solidFill>
                  <a:srgbClr val="333333"/>
                </a:solidFill>
                <a:latin typeface="-apple-system"/>
              </a:rPr>
              <a:t>74.3% </a:t>
            </a:r>
            <a:r>
              <a:rPr lang="en" altLang="ja-JP" dirty="0" err="1">
                <a:solidFill>
                  <a:srgbClr val="333333"/>
                </a:solidFill>
                <a:latin typeface="-apple-system"/>
              </a:rPr>
              <a:t>mAP</a:t>
            </a:r>
            <a:r>
              <a:rPr lang="ja-JP" altLang="en-US">
                <a:solidFill>
                  <a:srgbClr val="333333"/>
                </a:solidFill>
                <a:latin typeface="-apple-system"/>
              </a:rPr>
              <a:t>という高精度を保ったまま、</a:t>
            </a:r>
            <a:r>
              <a:rPr lang="en-US" altLang="ja-JP" dirty="0">
                <a:solidFill>
                  <a:srgbClr val="333333"/>
                </a:solidFill>
                <a:latin typeface="-apple-system"/>
              </a:rPr>
              <a:t>59 </a:t>
            </a:r>
            <a:r>
              <a:rPr lang="en" altLang="ja-JP" dirty="0">
                <a:solidFill>
                  <a:srgbClr val="333333"/>
                </a:solidFill>
                <a:latin typeface="-apple-system"/>
              </a:rPr>
              <a:t>FPS</a:t>
            </a:r>
            <a:r>
              <a:rPr lang="ja-JP" altLang="en-US">
                <a:solidFill>
                  <a:srgbClr val="333333"/>
                </a:solidFill>
                <a:latin typeface="-apple-system"/>
              </a:rPr>
              <a:t>を達成</a:t>
            </a:r>
            <a:r>
              <a:rPr lang="en-US" altLang="ja-JP" dirty="0">
                <a:solidFill>
                  <a:srgbClr val="333333"/>
                </a:solidFill>
                <a:latin typeface="-apple-system"/>
              </a:rPr>
              <a:t>(</a:t>
            </a:r>
            <a:r>
              <a:rPr lang="en" altLang="ja-JP" dirty="0">
                <a:solidFill>
                  <a:srgbClr val="333333"/>
                </a:solidFill>
                <a:latin typeface="-apple-system"/>
              </a:rPr>
              <a:t>YOLO</a:t>
            </a:r>
            <a:r>
              <a:rPr lang="ja-JP" altLang="en-US">
                <a:solidFill>
                  <a:srgbClr val="333333"/>
                </a:solidFill>
                <a:latin typeface="-apple-system"/>
              </a:rPr>
              <a:t>は</a:t>
            </a:r>
            <a:r>
              <a:rPr lang="en-US" altLang="ja-JP" dirty="0">
                <a:solidFill>
                  <a:srgbClr val="333333"/>
                </a:solidFill>
                <a:latin typeface="-apple-system"/>
              </a:rPr>
              <a:t>63.4% </a:t>
            </a:r>
            <a:r>
              <a:rPr lang="en" altLang="ja-JP" dirty="0" err="1">
                <a:solidFill>
                  <a:srgbClr val="333333"/>
                </a:solidFill>
                <a:latin typeface="-apple-system"/>
              </a:rPr>
              <a:t>mAP</a:t>
            </a:r>
            <a:r>
              <a:rPr lang="en" altLang="ja-JP" dirty="0">
                <a:solidFill>
                  <a:srgbClr val="333333"/>
                </a:solidFill>
                <a:latin typeface="-apple-system"/>
              </a:rPr>
              <a:t>)</a:t>
            </a:r>
          </a:p>
          <a:p>
            <a:pPr>
              <a:buFont typeface="Arial" panose="020B0604020202020204" pitchFamily="34" charset="0"/>
              <a:buChar char="•"/>
            </a:pPr>
            <a:r>
              <a:rPr lang="en" altLang="ja-JP" dirty="0">
                <a:solidFill>
                  <a:srgbClr val="333333"/>
                </a:solidFill>
                <a:latin typeface="-apple-system"/>
              </a:rPr>
              <a:t>512×512</a:t>
            </a:r>
            <a:r>
              <a:rPr lang="ja-JP" altLang="en-US">
                <a:solidFill>
                  <a:srgbClr val="333333"/>
                </a:solidFill>
                <a:latin typeface="-apple-system"/>
              </a:rPr>
              <a:t>の画像サイズにおいては、</a:t>
            </a:r>
            <a:r>
              <a:rPr lang="en-US" altLang="ja-JP" dirty="0">
                <a:solidFill>
                  <a:srgbClr val="333333"/>
                </a:solidFill>
                <a:latin typeface="-apple-system"/>
              </a:rPr>
              <a:t>76.9% </a:t>
            </a:r>
            <a:r>
              <a:rPr lang="en" altLang="ja-JP" dirty="0" err="1">
                <a:solidFill>
                  <a:srgbClr val="333333"/>
                </a:solidFill>
                <a:latin typeface="-apple-system"/>
              </a:rPr>
              <a:t>mAP</a:t>
            </a:r>
            <a:r>
              <a:rPr lang="ja-JP" altLang="en-US">
                <a:solidFill>
                  <a:srgbClr val="333333"/>
                </a:solidFill>
                <a:latin typeface="-apple-system"/>
              </a:rPr>
              <a:t>を達成</a:t>
            </a:r>
            <a:r>
              <a:rPr lang="en-US" altLang="ja-JP" dirty="0">
                <a:solidFill>
                  <a:srgbClr val="333333"/>
                </a:solidFill>
                <a:latin typeface="-apple-system"/>
              </a:rPr>
              <a:t>(</a:t>
            </a:r>
            <a:r>
              <a:rPr lang="en" altLang="ja-JP" dirty="0">
                <a:solidFill>
                  <a:srgbClr val="333333"/>
                </a:solidFill>
                <a:latin typeface="-apple-system"/>
              </a:rPr>
              <a:t>Faster R-CNN</a:t>
            </a:r>
            <a:r>
              <a:rPr lang="ja-JP" altLang="en-US">
                <a:solidFill>
                  <a:srgbClr val="333333"/>
                </a:solidFill>
                <a:latin typeface="-apple-system"/>
              </a:rPr>
              <a:t>は</a:t>
            </a:r>
            <a:r>
              <a:rPr lang="en-US" altLang="ja-JP" dirty="0">
                <a:solidFill>
                  <a:srgbClr val="333333"/>
                </a:solidFill>
                <a:latin typeface="-apple-system"/>
              </a:rPr>
              <a:t>73.2% </a:t>
            </a:r>
            <a:r>
              <a:rPr lang="en" altLang="ja-JP" dirty="0" err="1">
                <a:solidFill>
                  <a:srgbClr val="333333"/>
                </a:solidFill>
                <a:latin typeface="-apple-system"/>
              </a:rPr>
              <a:t>mAP</a:t>
            </a:r>
            <a:r>
              <a:rPr lang="en" altLang="ja-JP" dirty="0">
                <a:solidFill>
                  <a:srgbClr val="333333"/>
                </a:solidFill>
                <a:latin typeface="-apple-system"/>
              </a:rPr>
              <a:t>)</a:t>
            </a:r>
          </a:p>
        </p:txBody>
      </p:sp>
      <p:sp>
        <p:nvSpPr>
          <p:cNvPr id="10" name="正方形/長方形 9">
            <a:extLst>
              <a:ext uri="{FF2B5EF4-FFF2-40B4-BE49-F238E27FC236}">
                <a16:creationId xmlns:a16="http://schemas.microsoft.com/office/drawing/2014/main" id="{64ECE00B-BF53-074A-9924-B5ADE200C075}"/>
              </a:ext>
            </a:extLst>
          </p:cNvPr>
          <p:cNvSpPr/>
          <p:nvPr/>
        </p:nvSpPr>
        <p:spPr>
          <a:xfrm>
            <a:off x="17522" y="4342848"/>
            <a:ext cx="4572000" cy="738664"/>
          </a:xfrm>
          <a:prstGeom prst="rect">
            <a:avLst/>
          </a:prstGeom>
        </p:spPr>
        <p:txBody>
          <a:bodyPr>
            <a:spAutoFit/>
          </a:bodyPr>
          <a:lstStyle/>
          <a:p>
            <a:r>
              <a:rPr lang="ja-JP" altLang="en-US" b="1">
                <a:solidFill>
                  <a:srgbClr val="333333"/>
                </a:solidFill>
                <a:latin typeface="-apple-system"/>
              </a:rPr>
              <a:t>マルチスケール特徴マップ</a:t>
            </a:r>
            <a:r>
              <a:rPr lang="ja-JP" altLang="en-US">
                <a:solidFill>
                  <a:srgbClr val="333333"/>
                </a:solidFill>
                <a:latin typeface="-apple-system"/>
              </a:rPr>
              <a:t>：様々なスケールの特徴を利用し、アスペクト比ごとに識別することで、高精度の検出率を達成</a:t>
            </a:r>
            <a:endParaRPr lang="ja-JP" altLang="en-US"/>
          </a:p>
        </p:txBody>
      </p:sp>
      <p:sp>
        <p:nvSpPr>
          <p:cNvPr id="42" name="正方形/長方形 41">
            <a:extLst>
              <a:ext uri="{FF2B5EF4-FFF2-40B4-BE49-F238E27FC236}">
                <a16:creationId xmlns:a16="http://schemas.microsoft.com/office/drawing/2014/main" id="{F8344D92-3FA5-E144-932E-7299034ABEA5}"/>
              </a:ext>
            </a:extLst>
          </p:cNvPr>
          <p:cNvSpPr/>
          <p:nvPr/>
        </p:nvSpPr>
        <p:spPr>
          <a:xfrm>
            <a:off x="4764763" y="3269812"/>
            <a:ext cx="4249881" cy="307777"/>
          </a:xfrm>
          <a:prstGeom prst="rect">
            <a:avLst/>
          </a:prstGeom>
        </p:spPr>
        <p:txBody>
          <a:bodyPr wrap="none">
            <a:spAutoFit/>
          </a:bodyPr>
          <a:lstStyle/>
          <a:p>
            <a:r>
              <a:rPr lang="en" altLang="ja-JP" dirty="0">
                <a:solidFill>
                  <a:srgbClr val="333333"/>
                </a:solidFill>
                <a:latin typeface="-apple-system"/>
              </a:rPr>
              <a:t>YOLO</a:t>
            </a:r>
            <a:r>
              <a:rPr lang="ja-JP" altLang="en-US">
                <a:solidFill>
                  <a:srgbClr val="333333"/>
                </a:solidFill>
                <a:latin typeface="-apple-system"/>
              </a:rPr>
              <a:t>より高速で、</a:t>
            </a:r>
            <a:r>
              <a:rPr lang="en" altLang="ja-JP" dirty="0">
                <a:solidFill>
                  <a:srgbClr val="333333"/>
                </a:solidFill>
                <a:latin typeface="-apple-system"/>
              </a:rPr>
              <a:t>Faster R-CNN</a:t>
            </a:r>
            <a:r>
              <a:rPr lang="ja-JP" altLang="en-US">
                <a:solidFill>
                  <a:srgbClr val="333333"/>
                </a:solidFill>
                <a:latin typeface="-apple-system"/>
              </a:rPr>
              <a:t>と同等の精度を実現</a:t>
            </a:r>
            <a:endParaRPr lang="ja-JP" altLang="en-US"/>
          </a:p>
        </p:txBody>
      </p:sp>
      <p:sp>
        <p:nvSpPr>
          <p:cNvPr id="11" name="テキスト ボックス 10">
            <a:extLst>
              <a:ext uri="{FF2B5EF4-FFF2-40B4-BE49-F238E27FC236}">
                <a16:creationId xmlns:a16="http://schemas.microsoft.com/office/drawing/2014/main" id="{B217A5DC-2B77-674B-AE26-FE4038A0A3A9}"/>
              </a:ext>
            </a:extLst>
          </p:cNvPr>
          <p:cNvSpPr txBox="1"/>
          <p:nvPr/>
        </p:nvSpPr>
        <p:spPr>
          <a:xfrm>
            <a:off x="272876" y="1553504"/>
            <a:ext cx="3698128"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ja-JP" altLang="en-US" sz="1400" b="0" i="0" u="none" strike="noStrike" cap="none" spc="0" normalizeH="0" baseline="0">
                <a:ln>
                  <a:noFill/>
                </a:ln>
                <a:solidFill>
                  <a:srgbClr val="000000"/>
                </a:solidFill>
                <a:effectLst/>
                <a:uFillTx/>
                <a:latin typeface="+mn-lt"/>
                <a:ea typeface="+mn-ea"/>
                <a:cs typeface="+mn-cs"/>
                <a:sym typeface="Arial"/>
              </a:rPr>
              <a:t>一般物体検出の論文</a:t>
            </a:r>
            <a:endParaRPr kumimoji="0" lang="en-US" altLang="ja-JP" sz="1400" b="0" i="0" u="none" strike="noStrike" cap="none" spc="0" normalizeH="0" baseline="0" dirty="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kumimoji="0" lang="en-US" altLang="ja-JP" sz="1400" b="0" i="0" u="none" strike="noStrike" cap="none" spc="0" normalizeH="0" baseline="0" dirty="0" err="1">
                <a:ln>
                  <a:noFill/>
                </a:ln>
                <a:solidFill>
                  <a:srgbClr val="000000"/>
                </a:solidFill>
                <a:effectLst/>
                <a:uFillTx/>
                <a:latin typeface="+mn-lt"/>
                <a:ea typeface="+mn-ea"/>
                <a:cs typeface="+mn-cs"/>
                <a:sym typeface="Arial"/>
              </a:rPr>
              <a:t>YOLOv</a:t>
            </a:r>
            <a:r>
              <a:rPr kumimoji="0" lang="ja-JP" altLang="en-US" sz="1400" b="0" i="0" u="none" strike="noStrike" cap="none" spc="0" normalizeH="0" baseline="0">
                <a:ln>
                  <a:noFill/>
                </a:ln>
                <a:solidFill>
                  <a:srgbClr val="000000"/>
                </a:solidFill>
                <a:effectLst/>
                <a:uFillTx/>
                <a:latin typeface="+mn-lt"/>
                <a:ea typeface="+mn-ea"/>
                <a:cs typeface="+mn-cs"/>
                <a:sym typeface="Arial"/>
              </a:rPr>
              <a:t>１の次に大きく注目された？</a:t>
            </a:r>
            <a:endParaRPr kumimoji="0" lang="en-US" altLang="ja-JP" sz="1400" b="0" i="0" u="none" strike="noStrike" cap="none" spc="0" normalizeH="0" baseline="0" dirty="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ja-JP" dirty="0"/>
              <a:t>End-to-End, </a:t>
            </a:r>
            <a:r>
              <a:rPr lang="ja-JP" altLang="en-US"/>
              <a:t>比較的低解像度でも高精度に検出</a:t>
            </a:r>
            <a:endParaRPr lang="en-US" altLang="ja-JP" dirty="0"/>
          </a:p>
        </p:txBody>
      </p:sp>
    </p:spTree>
    <p:extLst>
      <p:ext uri="{BB962C8B-B14F-4D97-AF65-F5344CB8AC3E}">
        <p14:creationId xmlns:p14="http://schemas.microsoft.com/office/powerpoint/2010/main" val="14153359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724C7505-5034-AA4E-9E5A-8A1DA8B82EBF}"/>
              </a:ext>
            </a:extLst>
          </p:cNvPr>
          <p:cNvPicPr>
            <a:picLocks noChangeAspect="1"/>
          </p:cNvPicPr>
          <p:nvPr/>
        </p:nvPicPr>
        <p:blipFill>
          <a:blip r:embed="rId2"/>
          <a:stretch>
            <a:fillRect/>
          </a:stretch>
        </p:blipFill>
        <p:spPr>
          <a:xfrm>
            <a:off x="4746550" y="1088277"/>
            <a:ext cx="4397450" cy="2711761"/>
          </a:xfrm>
          <a:prstGeom prst="rect">
            <a:avLst/>
          </a:prstGeom>
        </p:spPr>
      </p:pic>
      <p:pic>
        <p:nvPicPr>
          <p:cNvPr id="5" name="図 4">
            <a:extLst>
              <a:ext uri="{FF2B5EF4-FFF2-40B4-BE49-F238E27FC236}">
                <a16:creationId xmlns:a16="http://schemas.microsoft.com/office/drawing/2014/main" id="{2C6CD368-0F9F-0246-AC92-8184177ED96F}"/>
              </a:ext>
            </a:extLst>
          </p:cNvPr>
          <p:cNvPicPr>
            <a:picLocks noChangeAspect="1"/>
          </p:cNvPicPr>
          <p:nvPr/>
        </p:nvPicPr>
        <p:blipFill>
          <a:blip r:embed="rId3"/>
          <a:stretch>
            <a:fillRect/>
          </a:stretch>
        </p:blipFill>
        <p:spPr>
          <a:xfrm>
            <a:off x="0" y="1123358"/>
            <a:ext cx="4787900" cy="2641600"/>
          </a:xfrm>
          <a:prstGeom prst="rect">
            <a:avLst/>
          </a:prstGeom>
        </p:spPr>
      </p:pic>
    </p:spTree>
    <p:extLst>
      <p:ext uri="{BB962C8B-B14F-4D97-AF65-F5344CB8AC3E}">
        <p14:creationId xmlns:p14="http://schemas.microsoft.com/office/powerpoint/2010/main" val="3524069731"/>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3" name="Google Shape;129;p25"/>
          <p:cNvGrpSpPr/>
          <p:nvPr/>
        </p:nvGrpSpPr>
        <p:grpSpPr>
          <a:xfrm>
            <a:off x="203053" y="1035173"/>
            <a:ext cx="4065602" cy="453602"/>
            <a:chOff x="0" y="0"/>
            <a:chExt cx="4065600" cy="453600"/>
          </a:xfrm>
        </p:grpSpPr>
        <p:sp>
          <p:nvSpPr>
            <p:cNvPr id="211"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dirty="0"/>
            </a:p>
          </p:txBody>
        </p:sp>
        <p:sp>
          <p:nvSpPr>
            <p:cNvPr id="212" name="どんなもの？"/>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rPr dirty="0" err="1"/>
                <a:t>どんなもの</a:t>
              </a:r>
              <a:r>
                <a:rPr dirty="0"/>
                <a:t>？</a:t>
              </a:r>
            </a:p>
          </p:txBody>
        </p:sp>
      </p:grpSp>
      <p:grpSp>
        <p:nvGrpSpPr>
          <p:cNvPr id="216" name="Google Shape;130;p25"/>
          <p:cNvGrpSpPr/>
          <p:nvPr/>
        </p:nvGrpSpPr>
        <p:grpSpPr>
          <a:xfrm>
            <a:off x="4847661" y="1871928"/>
            <a:ext cx="4065601" cy="453600"/>
            <a:chOff x="0" y="0"/>
            <a:chExt cx="4065599" cy="453599"/>
          </a:xfrm>
        </p:grpSpPr>
        <p:sp>
          <p:nvSpPr>
            <p:cNvPr id="214"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15" name="先行研究と比べて何がすごい？"/>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先行研究と比べて何がすごい？</a:t>
              </a:r>
            </a:p>
          </p:txBody>
        </p:sp>
      </p:grpSp>
      <p:grpSp>
        <p:nvGrpSpPr>
          <p:cNvPr id="219" name="Google Shape;131;p25"/>
          <p:cNvGrpSpPr/>
          <p:nvPr/>
        </p:nvGrpSpPr>
        <p:grpSpPr>
          <a:xfrm>
            <a:off x="215803" y="3717997"/>
            <a:ext cx="4065601" cy="453601"/>
            <a:chOff x="0" y="0"/>
            <a:chExt cx="4065599" cy="453599"/>
          </a:xfrm>
        </p:grpSpPr>
        <p:sp>
          <p:nvSpPr>
            <p:cNvPr id="217"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dirty="0"/>
            </a:p>
          </p:txBody>
        </p:sp>
        <p:sp>
          <p:nvSpPr>
            <p:cNvPr id="218" name="技術の手法や肝は？"/>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技術の手法や肝は？</a:t>
              </a:r>
            </a:p>
          </p:txBody>
        </p:sp>
      </p:grpSp>
      <p:grpSp>
        <p:nvGrpSpPr>
          <p:cNvPr id="222" name="Google Shape;132;p25"/>
          <p:cNvGrpSpPr/>
          <p:nvPr/>
        </p:nvGrpSpPr>
        <p:grpSpPr>
          <a:xfrm>
            <a:off x="4847661" y="1037548"/>
            <a:ext cx="4065601" cy="453600"/>
            <a:chOff x="0" y="0"/>
            <a:chExt cx="4065599" cy="453599"/>
          </a:xfrm>
        </p:grpSpPr>
        <p:sp>
          <p:nvSpPr>
            <p:cNvPr id="220"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1" name="議論はある？"/>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議論はある？</a:t>
              </a:r>
            </a:p>
          </p:txBody>
        </p:sp>
      </p:grpSp>
      <p:grpSp>
        <p:nvGrpSpPr>
          <p:cNvPr id="225" name="Google Shape;133;p25"/>
          <p:cNvGrpSpPr/>
          <p:nvPr/>
        </p:nvGrpSpPr>
        <p:grpSpPr>
          <a:xfrm>
            <a:off x="190303" y="2375272"/>
            <a:ext cx="4091100" cy="453601"/>
            <a:chOff x="0" y="0"/>
            <a:chExt cx="4091099" cy="453599"/>
          </a:xfrm>
        </p:grpSpPr>
        <p:sp>
          <p:nvSpPr>
            <p:cNvPr id="223" name="Rounded Rectangle"/>
            <p:cNvSpPr/>
            <p:nvPr/>
          </p:nvSpPr>
          <p:spPr>
            <a:xfrm>
              <a:off x="0" y="0"/>
              <a:ext cx="40911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4" name="どうやって有効だと検証した？"/>
            <p:cNvSpPr txBox="1"/>
            <p:nvPr/>
          </p:nvSpPr>
          <p:spPr>
            <a:xfrm>
              <a:off x="22142" y="103624"/>
              <a:ext cx="40468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どうやって有効だと検証した？</a:t>
              </a:r>
            </a:p>
          </p:txBody>
        </p:sp>
      </p:grpSp>
      <p:grpSp>
        <p:nvGrpSpPr>
          <p:cNvPr id="228" name="Google Shape;134;p25"/>
          <p:cNvGrpSpPr/>
          <p:nvPr/>
        </p:nvGrpSpPr>
        <p:grpSpPr>
          <a:xfrm>
            <a:off x="4869231" y="4206773"/>
            <a:ext cx="4065600" cy="453601"/>
            <a:chOff x="0" y="0"/>
            <a:chExt cx="4065599" cy="453599"/>
          </a:xfrm>
        </p:grpSpPr>
        <p:sp>
          <p:nvSpPr>
            <p:cNvPr id="226" name="Rounded Rectangle"/>
            <p:cNvSpPr/>
            <p:nvPr/>
          </p:nvSpPr>
          <p:spPr>
            <a:xfrm>
              <a:off x="0" y="0"/>
              <a:ext cx="4065600" cy="453600"/>
            </a:xfrm>
            <a:prstGeom prst="roundRect">
              <a:avLst>
                <a:gd name="adj" fmla="val 16667"/>
              </a:avLst>
            </a:prstGeom>
            <a:solidFill>
              <a:srgbClr val="FFFFFF"/>
            </a:solidFill>
            <a:ln w="12700" cap="flat">
              <a:solidFill>
                <a:srgbClr val="A5A5A5"/>
              </a:solidFill>
              <a:prstDash val="solid"/>
              <a:miter lim="800000"/>
            </a:ln>
            <a:effectLst/>
          </p:spPr>
          <p:txBody>
            <a:bodyPr wrap="square" lIns="0" tIns="0" rIns="0" bIns="0" numCol="1" anchor="ctr">
              <a:noAutofit/>
            </a:bodyPr>
            <a:lstStyle/>
            <a:p>
              <a:pPr algn="ctr">
                <a:defRPr>
                  <a:latin typeface="Calibri"/>
                  <a:ea typeface="Calibri"/>
                  <a:cs typeface="Calibri"/>
                  <a:sym typeface="Calibri"/>
                </a:defRPr>
              </a:pPr>
              <a:endParaRPr/>
            </a:p>
          </p:txBody>
        </p:sp>
        <p:sp>
          <p:nvSpPr>
            <p:cNvPr id="227" name="次に読むべき論文は？"/>
            <p:cNvSpPr txBox="1"/>
            <p:nvPr/>
          </p:nvSpPr>
          <p:spPr>
            <a:xfrm>
              <a:off x="22142" y="103624"/>
              <a:ext cx="4021316" cy="2463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ctr">
              <a:spAutoFit/>
            </a:bodyPr>
            <a:lstStyle>
              <a:lvl1pPr algn="ctr">
                <a:defRPr>
                  <a:latin typeface="Calibri"/>
                  <a:ea typeface="Calibri"/>
                  <a:cs typeface="Calibri"/>
                  <a:sym typeface="Calibri"/>
                </a:defRPr>
              </a:lvl1pPr>
            </a:lstStyle>
            <a:p>
              <a:r>
                <a:t>次に読むべき論文は？</a:t>
              </a:r>
            </a:p>
          </p:txBody>
        </p:sp>
      </p:grpSp>
      <p:grpSp>
        <p:nvGrpSpPr>
          <p:cNvPr id="239" name="Google Shape;141;p25"/>
          <p:cNvGrpSpPr/>
          <p:nvPr/>
        </p:nvGrpSpPr>
        <p:grpSpPr>
          <a:xfrm>
            <a:off x="1" y="-298"/>
            <a:ext cx="9144001" cy="957819"/>
            <a:chOff x="0" y="-1"/>
            <a:chExt cx="9144000" cy="1226927"/>
          </a:xfrm>
        </p:grpSpPr>
        <p:sp>
          <p:nvSpPr>
            <p:cNvPr id="235" name="Google Shape;142;p25"/>
            <p:cNvSpPr/>
            <p:nvPr/>
          </p:nvSpPr>
          <p:spPr>
            <a:xfrm>
              <a:off x="0" y="-1"/>
              <a:ext cx="9144000" cy="1226927"/>
            </a:xfrm>
            <a:prstGeom prst="rect">
              <a:avLst/>
            </a:prstGeom>
            <a:solidFill>
              <a:schemeClr val="accent2">
                <a:lumOff val="21764"/>
                <a:alpha val="85880"/>
              </a:schemeClr>
            </a:solidFill>
            <a:ln w="12700" cap="flat">
              <a:solidFill>
                <a:srgbClr val="31538F"/>
              </a:solidFill>
              <a:prstDash val="solid"/>
              <a:miter lim="800000"/>
            </a:ln>
            <a:effectLst/>
          </p:spPr>
          <p:txBody>
            <a:bodyPr wrap="square" lIns="0" tIns="0" rIns="0" bIns="0" numCol="1" anchor="ctr">
              <a:noAutofit/>
            </a:bodyPr>
            <a:lstStyle/>
            <a:p>
              <a:pPr algn="ctr">
                <a:defRPr>
                  <a:solidFill>
                    <a:srgbClr val="FFFFFF"/>
                  </a:solidFill>
                  <a:latin typeface="Calibri"/>
                  <a:ea typeface="Calibri"/>
                  <a:cs typeface="Calibri"/>
                  <a:sym typeface="Calibri"/>
                </a:defRPr>
              </a:pPr>
              <a:endParaRPr/>
            </a:p>
          </p:txBody>
        </p:sp>
        <p:sp>
          <p:nvSpPr>
            <p:cNvPr id="236" name="Google Shape;143;p25"/>
            <p:cNvSpPr txBox="1"/>
            <p:nvPr/>
          </p:nvSpPr>
          <p:spPr>
            <a:xfrm>
              <a:off x="2000250" y="26536"/>
              <a:ext cx="5143500" cy="50010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p>
              <a:endParaRPr lang="en" altLang="ja-JP" b="1" dirty="0"/>
            </a:p>
            <a:p>
              <a:r>
                <a:rPr lang="ja-JP" altLang="en-US" b="1"/>
                <a:t>　　　　　　　　　　　　</a:t>
              </a:r>
              <a:endParaRPr lang="en" altLang="ja-JP" b="1" dirty="0"/>
            </a:p>
          </p:txBody>
        </p:sp>
        <p:sp>
          <p:nvSpPr>
            <p:cNvPr id="237" name="Google Shape;144;p25"/>
            <p:cNvSpPr txBox="1"/>
            <p:nvPr/>
          </p:nvSpPr>
          <p:spPr>
            <a:xfrm>
              <a:off x="1737475" y="383241"/>
              <a:ext cx="5143501" cy="23849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lvl1pPr algn="ctr">
                <a:defRPr sz="1100">
                  <a:solidFill>
                    <a:srgbClr val="FFFFFF"/>
                  </a:solidFill>
                  <a:latin typeface="Calibri"/>
                  <a:ea typeface="Calibri"/>
                  <a:cs typeface="Calibri"/>
                  <a:sym typeface="Calibri"/>
                </a:defRPr>
              </a:lvl1pPr>
            </a:lstStyle>
            <a:p>
              <a:r>
                <a:rPr lang="en" dirty="0"/>
                <a:t>2017 </a:t>
              </a:r>
              <a:r>
                <a:rPr lang="en" dirty="0" err="1"/>
                <a:t>Kaiming</a:t>
              </a:r>
              <a:r>
                <a:rPr lang="en" dirty="0"/>
                <a:t> He</a:t>
              </a:r>
              <a:r>
                <a:rPr lang="en" altLang="ja-JP" dirty="0"/>
                <a:t>, </a:t>
              </a:r>
              <a:r>
                <a:rPr lang="en" altLang="ja-JP" dirty="0" err="1"/>
                <a:t>Georia</a:t>
              </a:r>
              <a:r>
                <a:rPr lang="en" altLang="ja-JP" dirty="0"/>
                <a:t> </a:t>
              </a:r>
              <a:r>
                <a:rPr lang="en" altLang="ja-JP" dirty="0" err="1"/>
                <a:t>Gkioxari</a:t>
              </a:r>
              <a:endParaRPr dirty="0"/>
            </a:p>
          </p:txBody>
        </p:sp>
        <p:sp>
          <p:nvSpPr>
            <p:cNvPr id="238" name="Google Shape;145;p25"/>
            <p:cNvSpPr txBox="1"/>
            <p:nvPr/>
          </p:nvSpPr>
          <p:spPr>
            <a:xfrm>
              <a:off x="1907260" y="938507"/>
              <a:ext cx="5143501" cy="19181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lvl1pPr algn="ctr">
                <a:defRPr sz="900" u="sng">
                  <a:solidFill>
                    <a:schemeClr val="accent5"/>
                  </a:solidFill>
                  <a:uFill>
                    <a:solidFill>
                      <a:schemeClr val="accent5"/>
                    </a:solidFill>
                  </a:uFill>
                  <a:hlinkClick r:id="rId2"/>
                </a:defRPr>
              </a:lvl1pPr>
            </a:lstStyle>
            <a:p>
              <a:pPr>
                <a:defRPr>
                  <a:solidFill>
                    <a:srgbClr val="7EBEC1"/>
                  </a:solidFill>
                  <a:uFillTx/>
                </a:defRPr>
              </a:pPr>
              <a:r>
                <a:rPr>
                  <a:solidFill>
                    <a:schemeClr val="accent5"/>
                  </a:solidFill>
                  <a:uFill>
                    <a:solidFill>
                      <a:schemeClr val="accent5"/>
                    </a:solidFill>
                  </a:uFill>
                  <a:hlinkClick r:id="rId2"/>
                </a:rPr>
                <a:t> </a:t>
              </a:r>
            </a:p>
          </p:txBody>
        </p:sp>
      </p:grpSp>
      <p:sp>
        <p:nvSpPr>
          <p:cNvPr id="240" name="Google Shape;146;p25"/>
          <p:cNvSpPr txBox="1"/>
          <p:nvPr/>
        </p:nvSpPr>
        <p:spPr>
          <a:xfrm>
            <a:off x="8001000" y="4909456"/>
            <a:ext cx="1143000" cy="214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4275" tIns="34275" rIns="34275" bIns="34275">
            <a:spAutoFit/>
          </a:bodyPr>
          <a:lstStyle>
            <a:lvl1pPr algn="ctr">
              <a:defRPr sz="1100">
                <a:latin typeface="Calibri"/>
                <a:ea typeface="Calibri"/>
                <a:cs typeface="Calibri"/>
                <a:sym typeface="Calibri"/>
              </a:defRPr>
            </a:lvl1pPr>
          </a:lstStyle>
          <a:p>
            <a:r>
              <a:t>日付</a:t>
            </a:r>
          </a:p>
        </p:txBody>
      </p:sp>
      <p:sp>
        <p:nvSpPr>
          <p:cNvPr id="32" name="Google Shape;143;p25">
            <a:extLst>
              <a:ext uri="{FF2B5EF4-FFF2-40B4-BE49-F238E27FC236}">
                <a16:creationId xmlns:a16="http://schemas.microsoft.com/office/drawing/2014/main" id="{9077908E-4A2E-1244-845F-B1D4154110CF}"/>
              </a:ext>
            </a:extLst>
          </p:cNvPr>
          <p:cNvSpPr txBox="1"/>
          <p:nvPr/>
        </p:nvSpPr>
        <p:spPr>
          <a:xfrm>
            <a:off x="1736960" y="28785"/>
            <a:ext cx="5143501" cy="25388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75" tIns="34275" rIns="34275" bIns="34275" numCol="1" anchor="t">
            <a:spAutoFit/>
          </a:bodyPr>
          <a:lstStyle/>
          <a:p>
            <a:pPr algn="ctr">
              <a:defRPr sz="1200" b="1">
                <a:solidFill>
                  <a:srgbClr val="FFFFFF"/>
                </a:solidFill>
                <a:latin typeface="Calibri"/>
                <a:ea typeface="Calibri"/>
                <a:cs typeface="Calibri"/>
                <a:sym typeface="Calibri"/>
              </a:defRPr>
            </a:pPr>
            <a:r>
              <a:rPr lang="en" sz="1200" b="1" dirty="0">
                <a:solidFill>
                  <a:srgbClr val="FFFFFF"/>
                </a:solidFill>
                <a:latin typeface="Calibri"/>
                <a:ea typeface="Calibri"/>
                <a:cs typeface="Calibri"/>
                <a:sym typeface="Calibri"/>
              </a:rPr>
              <a:t>Mask R-CNN</a:t>
            </a:r>
            <a:endParaRPr sz="1200" b="1" dirty="0">
              <a:solidFill>
                <a:srgbClr val="FFFFFF"/>
              </a:solidFill>
              <a:latin typeface="Calibri"/>
              <a:ea typeface="Calibri"/>
              <a:cs typeface="Calibri"/>
              <a:sym typeface="Calibri"/>
            </a:endParaRPr>
          </a:p>
        </p:txBody>
      </p:sp>
      <p:sp>
        <p:nvSpPr>
          <p:cNvPr id="2" name="正方形/長方形 1">
            <a:extLst>
              <a:ext uri="{FF2B5EF4-FFF2-40B4-BE49-F238E27FC236}">
                <a16:creationId xmlns:a16="http://schemas.microsoft.com/office/drawing/2014/main" id="{BD82FB5B-EE92-974F-B561-B262A995AB3C}"/>
              </a:ext>
            </a:extLst>
          </p:cNvPr>
          <p:cNvSpPr/>
          <p:nvPr/>
        </p:nvSpPr>
        <p:spPr>
          <a:xfrm>
            <a:off x="3038140" y="495557"/>
            <a:ext cx="2739853" cy="307777"/>
          </a:xfrm>
          <a:prstGeom prst="rect">
            <a:avLst/>
          </a:prstGeom>
        </p:spPr>
        <p:txBody>
          <a:bodyPr wrap="none">
            <a:spAutoFit/>
          </a:bodyPr>
          <a:lstStyle/>
          <a:p>
            <a:r>
              <a:rPr lang="en" altLang="ja-JP" dirty="0">
                <a:hlinkClick r:id="rId3"/>
              </a:rPr>
              <a:t>https://arxiv.org/abs/1703.06870</a:t>
            </a:r>
            <a:endParaRPr lang="ja-JP" altLang="en-US"/>
          </a:p>
        </p:txBody>
      </p:sp>
      <p:sp>
        <p:nvSpPr>
          <p:cNvPr id="3" name="テキスト ボックス 2">
            <a:extLst>
              <a:ext uri="{FF2B5EF4-FFF2-40B4-BE49-F238E27FC236}">
                <a16:creationId xmlns:a16="http://schemas.microsoft.com/office/drawing/2014/main" id="{687D7E20-8156-B246-860B-62F420CA6FDD}"/>
              </a:ext>
            </a:extLst>
          </p:cNvPr>
          <p:cNvSpPr txBox="1"/>
          <p:nvPr/>
        </p:nvSpPr>
        <p:spPr>
          <a:xfrm>
            <a:off x="225195" y="4618044"/>
            <a:ext cx="1486895"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br>
              <a:rPr lang="en" altLang="ja-JP" b="1" dirty="0"/>
            </a:br>
            <a:r>
              <a:rPr lang="en" altLang="ja-JP" b="1" dirty="0" err="1"/>
              <a:t>RoIAlign</a:t>
            </a:r>
            <a:r>
              <a:rPr lang="en" altLang="ja-JP" b="1" dirty="0"/>
              <a:t> layer</a:t>
            </a:r>
            <a:r>
              <a:rPr lang="ja-JP" altLang="en" b="1"/>
              <a:t>：</a:t>
            </a:r>
          </a:p>
          <a:p>
            <a:pPr marL="0" marR="0" indent="0" algn="l" defTabSz="914400" rtl="0" fontAlgn="auto" latinLnBrk="0" hangingPunct="0">
              <a:lnSpc>
                <a:spcPct val="100000"/>
              </a:lnSpc>
              <a:spcBef>
                <a:spcPts val="0"/>
              </a:spcBef>
              <a:spcAft>
                <a:spcPts val="0"/>
              </a:spcAft>
              <a:buClrTx/>
              <a:buSzTx/>
              <a:buFontTx/>
              <a:buNone/>
              <a:tabLst/>
            </a:pPr>
            <a:endParaRPr kumimoji="0" lang="ja-JP" altLang="en-US" sz="1400" b="0" i="0" u="none" strike="noStrike" cap="none" spc="0" normalizeH="0" baseline="0">
              <a:ln>
                <a:noFill/>
              </a:ln>
              <a:solidFill>
                <a:srgbClr val="000000"/>
              </a:solidFill>
              <a:effectLst/>
              <a:uFillTx/>
              <a:latin typeface="+mn-lt"/>
              <a:ea typeface="+mn-ea"/>
              <a:cs typeface="+mn-cs"/>
              <a:sym typeface="Arial"/>
            </a:endParaRPr>
          </a:p>
        </p:txBody>
      </p:sp>
      <p:sp>
        <p:nvSpPr>
          <p:cNvPr id="4" name="正方形/長方形 3">
            <a:extLst>
              <a:ext uri="{FF2B5EF4-FFF2-40B4-BE49-F238E27FC236}">
                <a16:creationId xmlns:a16="http://schemas.microsoft.com/office/drawing/2014/main" id="{B6D91716-AD86-CE4E-AF3E-AA81936F904E}"/>
              </a:ext>
            </a:extLst>
          </p:cNvPr>
          <p:cNvSpPr/>
          <p:nvPr/>
        </p:nvSpPr>
        <p:spPr>
          <a:xfrm>
            <a:off x="160662" y="1494532"/>
            <a:ext cx="2149948" cy="307777"/>
          </a:xfrm>
          <a:prstGeom prst="rect">
            <a:avLst/>
          </a:prstGeom>
        </p:spPr>
        <p:txBody>
          <a:bodyPr wrap="none">
            <a:spAutoFit/>
          </a:bodyPr>
          <a:lstStyle/>
          <a:p>
            <a:r>
              <a:rPr lang="en" altLang="ja-JP" dirty="0">
                <a:solidFill>
                  <a:srgbClr val="333333"/>
                </a:solidFill>
                <a:latin typeface="-apple-system"/>
              </a:rPr>
              <a:t>Facebook AI</a:t>
            </a:r>
            <a:r>
              <a:rPr lang="ja-JP" altLang="en-US">
                <a:solidFill>
                  <a:srgbClr val="333333"/>
                </a:solidFill>
                <a:latin typeface="-apple-system"/>
              </a:rPr>
              <a:t>の研究結果。</a:t>
            </a:r>
            <a:endParaRPr lang="ja-JP" altLang="en-US"/>
          </a:p>
        </p:txBody>
      </p:sp>
      <p:sp>
        <p:nvSpPr>
          <p:cNvPr id="5" name="正方形/長方形 4">
            <a:extLst>
              <a:ext uri="{FF2B5EF4-FFF2-40B4-BE49-F238E27FC236}">
                <a16:creationId xmlns:a16="http://schemas.microsoft.com/office/drawing/2014/main" id="{21815E56-6C35-774E-9F33-3245B7DF218C}"/>
              </a:ext>
            </a:extLst>
          </p:cNvPr>
          <p:cNvSpPr/>
          <p:nvPr/>
        </p:nvSpPr>
        <p:spPr>
          <a:xfrm>
            <a:off x="44922" y="4098985"/>
            <a:ext cx="4572000" cy="738664"/>
          </a:xfrm>
          <a:prstGeom prst="rect">
            <a:avLst/>
          </a:prstGeom>
        </p:spPr>
        <p:txBody>
          <a:bodyPr>
            <a:spAutoFit/>
          </a:bodyPr>
          <a:lstStyle/>
          <a:p>
            <a:r>
              <a:rPr lang="en" altLang="ja-JP" dirty="0">
                <a:solidFill>
                  <a:srgbClr val="333333"/>
                </a:solidFill>
                <a:latin typeface="-apple-system"/>
              </a:rPr>
              <a:t>Mask R-CNN</a:t>
            </a:r>
            <a:r>
              <a:rPr lang="ja-JP" altLang="en-US">
                <a:solidFill>
                  <a:srgbClr val="333333"/>
                </a:solidFill>
                <a:latin typeface="-apple-system"/>
              </a:rPr>
              <a:t>では、</a:t>
            </a:r>
            <a:r>
              <a:rPr lang="en" altLang="ja-JP" dirty="0">
                <a:solidFill>
                  <a:srgbClr val="333333"/>
                </a:solidFill>
                <a:latin typeface="-apple-system"/>
              </a:rPr>
              <a:t>Faster R-CNN</a:t>
            </a:r>
            <a:r>
              <a:rPr lang="ja-JP" altLang="en-US">
                <a:solidFill>
                  <a:srgbClr val="333333"/>
                </a:solidFill>
                <a:latin typeface="-apple-system"/>
              </a:rPr>
              <a:t>の</a:t>
            </a:r>
            <a:r>
              <a:rPr lang="en" altLang="ja-JP" dirty="0">
                <a:solidFill>
                  <a:srgbClr val="333333"/>
                </a:solidFill>
                <a:latin typeface="-apple-system"/>
              </a:rPr>
              <a:t>CNN</a:t>
            </a:r>
            <a:r>
              <a:rPr lang="ja-JP" altLang="en-US">
                <a:solidFill>
                  <a:srgbClr val="333333"/>
                </a:solidFill>
                <a:latin typeface="-apple-system"/>
              </a:rPr>
              <a:t>機能の上に全結合ネットワークが追加され、マスク（セグメント化出力）が生成されます。</a:t>
            </a:r>
            <a:endParaRPr lang="ja-JP" altLang="en-US"/>
          </a:p>
        </p:txBody>
      </p:sp>
      <p:sp>
        <p:nvSpPr>
          <p:cNvPr id="6" name="正方形/長方形 5">
            <a:extLst>
              <a:ext uri="{FF2B5EF4-FFF2-40B4-BE49-F238E27FC236}">
                <a16:creationId xmlns:a16="http://schemas.microsoft.com/office/drawing/2014/main" id="{BC419955-0CF3-1E4E-96AF-3F842396D5F8}"/>
              </a:ext>
            </a:extLst>
          </p:cNvPr>
          <p:cNvSpPr/>
          <p:nvPr/>
        </p:nvSpPr>
        <p:spPr>
          <a:xfrm>
            <a:off x="160662" y="1719459"/>
            <a:ext cx="4572000" cy="738664"/>
          </a:xfrm>
          <a:prstGeom prst="rect">
            <a:avLst/>
          </a:prstGeom>
        </p:spPr>
        <p:txBody>
          <a:bodyPr>
            <a:spAutoFit/>
          </a:bodyPr>
          <a:lstStyle/>
          <a:p>
            <a:r>
              <a:rPr lang="ja-JP" altLang="en-US" b="1">
                <a:solidFill>
                  <a:srgbClr val="333333"/>
                </a:solidFill>
                <a:latin typeface="Hiragino Kaku Gothic ProN" panose="020B0300000000000000" pitchFamily="34" charset="-128"/>
                <a:ea typeface="Hiragino Kaku Gothic ProN" panose="020B0300000000000000" pitchFamily="34" charset="-128"/>
              </a:rPr>
              <a:t>一般物体検出</a:t>
            </a:r>
            <a:r>
              <a:rPr lang="en-US" altLang="ja-JP" b="1" dirty="0">
                <a:solidFill>
                  <a:srgbClr val="333333"/>
                </a:solidFill>
                <a:latin typeface="Hiragino Kaku Gothic ProN" panose="020B0300000000000000" pitchFamily="34" charset="-128"/>
                <a:ea typeface="Hiragino Kaku Gothic ProN" panose="020B0300000000000000" pitchFamily="34" charset="-128"/>
              </a:rPr>
              <a:t>(</a:t>
            </a:r>
            <a:r>
              <a:rPr lang="en" altLang="ja-JP" b="1" dirty="0">
                <a:solidFill>
                  <a:srgbClr val="333333"/>
                </a:solidFill>
                <a:latin typeface="Hiragino Kaku Gothic ProN" panose="020B0300000000000000" pitchFamily="34" charset="-128"/>
                <a:ea typeface="Hiragino Kaku Gothic ProN" panose="020B0300000000000000" pitchFamily="34" charset="-128"/>
              </a:rPr>
              <a:t>Generic Object Detection)</a:t>
            </a:r>
            <a:r>
              <a:rPr lang="ja-JP" altLang="en-US">
                <a:solidFill>
                  <a:srgbClr val="333333"/>
                </a:solidFill>
                <a:latin typeface="Hiragino Kaku Gothic ProN" panose="020B0300000000000000" pitchFamily="34" charset="-128"/>
                <a:ea typeface="Hiragino Kaku Gothic ProN" panose="020B0300000000000000" pitchFamily="34" charset="-128"/>
              </a:rPr>
              <a:t>と</a:t>
            </a:r>
            <a:r>
              <a:rPr lang="en" altLang="ja-JP" b="1" dirty="0">
                <a:solidFill>
                  <a:srgbClr val="333333"/>
                </a:solidFill>
                <a:latin typeface="Hiragino Kaku Gothic ProN" panose="020B0300000000000000" pitchFamily="34" charset="-128"/>
                <a:ea typeface="Hiragino Kaku Gothic ProN" panose="020B0300000000000000" pitchFamily="34" charset="-128"/>
              </a:rPr>
              <a:t>Instance Segmentation</a:t>
            </a:r>
            <a:r>
              <a:rPr lang="ja-JP" altLang="en-US">
                <a:solidFill>
                  <a:srgbClr val="333333"/>
                </a:solidFill>
                <a:latin typeface="Hiragino Kaku Gothic ProN" panose="020B0300000000000000" pitchFamily="34" charset="-128"/>
                <a:ea typeface="Hiragino Kaku Gothic ProN" panose="020B0300000000000000" pitchFamily="34" charset="-128"/>
              </a:rPr>
              <a:t>を同時に行うマルチタスクの手法。</a:t>
            </a:r>
            <a:endParaRPr lang="ja-JP" altLang="en-US"/>
          </a:p>
        </p:txBody>
      </p:sp>
      <p:pic>
        <p:nvPicPr>
          <p:cNvPr id="7" name="図 6">
            <a:extLst>
              <a:ext uri="{FF2B5EF4-FFF2-40B4-BE49-F238E27FC236}">
                <a16:creationId xmlns:a16="http://schemas.microsoft.com/office/drawing/2014/main" id="{8BB49C5A-9A44-3F45-B8DC-ECB9BDB2AAA9}"/>
              </a:ext>
            </a:extLst>
          </p:cNvPr>
          <p:cNvPicPr>
            <a:picLocks noChangeAspect="1"/>
          </p:cNvPicPr>
          <p:nvPr/>
        </p:nvPicPr>
        <p:blipFill>
          <a:blip r:embed="rId4"/>
          <a:stretch>
            <a:fillRect/>
          </a:stretch>
        </p:blipFill>
        <p:spPr>
          <a:xfrm>
            <a:off x="181168" y="2837918"/>
            <a:ext cx="4153656" cy="873432"/>
          </a:xfrm>
          <a:prstGeom prst="rect">
            <a:avLst/>
          </a:prstGeom>
        </p:spPr>
      </p:pic>
      <p:pic>
        <p:nvPicPr>
          <p:cNvPr id="8" name="図 7">
            <a:extLst>
              <a:ext uri="{FF2B5EF4-FFF2-40B4-BE49-F238E27FC236}">
                <a16:creationId xmlns:a16="http://schemas.microsoft.com/office/drawing/2014/main" id="{2B01ECA4-62D9-4C4B-A25F-D6720718D1D7}"/>
              </a:ext>
            </a:extLst>
          </p:cNvPr>
          <p:cNvPicPr>
            <a:picLocks noChangeAspect="1"/>
          </p:cNvPicPr>
          <p:nvPr/>
        </p:nvPicPr>
        <p:blipFill>
          <a:blip r:embed="rId5"/>
          <a:stretch>
            <a:fillRect/>
          </a:stretch>
        </p:blipFill>
        <p:spPr>
          <a:xfrm>
            <a:off x="6528850" y="2377759"/>
            <a:ext cx="2383840" cy="1793840"/>
          </a:xfrm>
          <a:prstGeom prst="rect">
            <a:avLst/>
          </a:prstGeom>
        </p:spPr>
      </p:pic>
      <p:sp>
        <p:nvSpPr>
          <p:cNvPr id="9" name="正方形/長方形 8">
            <a:extLst>
              <a:ext uri="{FF2B5EF4-FFF2-40B4-BE49-F238E27FC236}">
                <a16:creationId xmlns:a16="http://schemas.microsoft.com/office/drawing/2014/main" id="{C2A0C2D2-2E9C-3445-87D0-60CC63D78E43}"/>
              </a:ext>
            </a:extLst>
          </p:cNvPr>
          <p:cNvSpPr/>
          <p:nvPr/>
        </p:nvSpPr>
        <p:spPr>
          <a:xfrm>
            <a:off x="4385257" y="2510353"/>
            <a:ext cx="2323007" cy="1600438"/>
          </a:xfrm>
          <a:prstGeom prst="rect">
            <a:avLst/>
          </a:prstGeom>
        </p:spPr>
        <p:txBody>
          <a:bodyPr wrap="square">
            <a:spAutoFit/>
          </a:bodyPr>
          <a:lstStyle/>
          <a:p>
            <a:pPr>
              <a:buFont typeface="Arial" panose="020B0604020202020204" pitchFamily="34" charset="0"/>
              <a:buChar char="•"/>
            </a:pPr>
            <a:r>
              <a:rPr lang="ja-JP" altLang="en-US">
                <a:solidFill>
                  <a:srgbClr val="333333"/>
                </a:solidFill>
                <a:latin typeface="Hiragino Kaku Gothic ProN" panose="020B0300000000000000" pitchFamily="34" charset="-128"/>
                <a:ea typeface="Hiragino Kaku Gothic ProN" panose="020B0300000000000000" pitchFamily="34" charset="-128"/>
              </a:rPr>
              <a:t>物体クラス</a:t>
            </a:r>
            <a:r>
              <a:rPr lang="en-US" altLang="ja-JP" dirty="0">
                <a:solidFill>
                  <a:srgbClr val="333333"/>
                </a:solidFill>
                <a:latin typeface="Hiragino Kaku Gothic ProN" panose="020B0300000000000000" pitchFamily="34" charset="-128"/>
                <a:ea typeface="Hiragino Kaku Gothic ProN" panose="020B0300000000000000" pitchFamily="34" charset="-128"/>
              </a:rPr>
              <a:t>(</a:t>
            </a:r>
            <a:r>
              <a:rPr lang="ja-JP" altLang="en-US">
                <a:solidFill>
                  <a:srgbClr val="333333"/>
                </a:solidFill>
                <a:latin typeface="Hiragino Kaku Gothic ProN" panose="020B0300000000000000" pitchFamily="34" charset="-128"/>
                <a:ea typeface="Hiragino Kaku Gothic ProN" panose="020B0300000000000000" pitchFamily="34" charset="-128"/>
              </a:rPr>
              <a:t>カテゴリー</a:t>
            </a:r>
            <a:r>
              <a:rPr lang="en-US" altLang="ja-JP" dirty="0">
                <a:solidFill>
                  <a:srgbClr val="333333"/>
                </a:solidFill>
                <a:latin typeface="Hiragino Kaku Gothic ProN" panose="020B0300000000000000" pitchFamily="34" charset="-128"/>
                <a:ea typeface="Hiragino Kaku Gothic ProN" panose="020B0300000000000000" pitchFamily="34" charset="-128"/>
              </a:rPr>
              <a:t>)</a:t>
            </a:r>
            <a:r>
              <a:rPr lang="ja-JP" altLang="en-US">
                <a:solidFill>
                  <a:srgbClr val="333333"/>
                </a:solidFill>
                <a:latin typeface="Hiragino Kaku Gothic ProN" panose="020B0300000000000000" pitchFamily="34" charset="-128"/>
                <a:ea typeface="Hiragino Kaku Gothic ProN" panose="020B0300000000000000" pitchFamily="34" charset="-128"/>
              </a:rPr>
              <a:t>の分類</a:t>
            </a:r>
            <a:endParaRPr lang="en-US" altLang="ja-JP" dirty="0">
              <a:solidFill>
                <a:srgbClr val="333333"/>
              </a:solidFill>
              <a:latin typeface="Hiragino Kaku Gothic ProN" panose="020B0300000000000000" pitchFamily="34" charset="-128"/>
              <a:ea typeface="Hiragino Kaku Gothic ProN" panose="020B0300000000000000" pitchFamily="34" charset="-128"/>
            </a:endParaRPr>
          </a:p>
          <a:p>
            <a:pPr>
              <a:buFont typeface="Arial" panose="020B0604020202020204" pitchFamily="34" charset="0"/>
              <a:buChar char="•"/>
            </a:pPr>
            <a:endParaRPr lang="ja-JP" altLang="en-US">
              <a:solidFill>
                <a:srgbClr val="333333"/>
              </a:solidFill>
              <a:latin typeface="Hiragino Kaku Gothic ProN" panose="020B0300000000000000" pitchFamily="34" charset="-128"/>
              <a:ea typeface="Hiragino Kaku Gothic ProN" panose="020B0300000000000000" pitchFamily="34" charset="-128"/>
            </a:endParaRPr>
          </a:p>
          <a:p>
            <a:pPr>
              <a:buFont typeface="Arial" panose="020B0604020202020204" pitchFamily="34" charset="0"/>
              <a:buChar char="•"/>
            </a:pPr>
            <a:r>
              <a:rPr lang="en" altLang="ja-JP" dirty="0">
                <a:solidFill>
                  <a:srgbClr val="333333"/>
                </a:solidFill>
                <a:latin typeface="Hiragino Kaku Gothic ProN" panose="020B0300000000000000" pitchFamily="34" charset="-128"/>
                <a:ea typeface="Hiragino Kaku Gothic ProN" panose="020B0300000000000000" pitchFamily="34" charset="-128"/>
              </a:rPr>
              <a:t>Bounding Box</a:t>
            </a:r>
            <a:r>
              <a:rPr lang="ja-JP" altLang="en-US">
                <a:solidFill>
                  <a:srgbClr val="333333"/>
                </a:solidFill>
                <a:latin typeface="Hiragino Kaku Gothic ProN" panose="020B0300000000000000" pitchFamily="34" charset="-128"/>
                <a:ea typeface="Hiragino Kaku Gothic ProN" panose="020B0300000000000000" pitchFamily="34" charset="-128"/>
              </a:rPr>
              <a:t>の回帰</a:t>
            </a:r>
            <a:endParaRPr lang="en-US" altLang="ja-JP" dirty="0">
              <a:solidFill>
                <a:srgbClr val="333333"/>
              </a:solidFill>
              <a:latin typeface="Hiragino Kaku Gothic ProN" panose="020B0300000000000000" pitchFamily="34" charset="-128"/>
              <a:ea typeface="Hiragino Kaku Gothic ProN" panose="020B0300000000000000" pitchFamily="34" charset="-128"/>
            </a:endParaRPr>
          </a:p>
          <a:p>
            <a:pPr>
              <a:buFont typeface="Arial" panose="020B0604020202020204" pitchFamily="34" charset="0"/>
              <a:buChar char="•"/>
            </a:pPr>
            <a:endParaRPr lang="ja-JP" altLang="en-US">
              <a:solidFill>
                <a:srgbClr val="333333"/>
              </a:solidFill>
              <a:latin typeface="Hiragino Kaku Gothic ProN" panose="020B0300000000000000" pitchFamily="34" charset="-128"/>
              <a:ea typeface="Hiragino Kaku Gothic ProN" panose="020B0300000000000000" pitchFamily="34" charset="-128"/>
            </a:endParaRPr>
          </a:p>
          <a:p>
            <a:pPr>
              <a:buFont typeface="Arial" panose="020B0604020202020204" pitchFamily="34" charset="0"/>
              <a:buChar char="•"/>
            </a:pPr>
            <a:r>
              <a:rPr lang="ja-JP" altLang="en-US">
                <a:solidFill>
                  <a:srgbClr val="333333"/>
                </a:solidFill>
                <a:latin typeface="Hiragino Kaku Gothic ProN" panose="020B0300000000000000" pitchFamily="34" charset="-128"/>
                <a:ea typeface="Hiragino Kaku Gothic ProN" panose="020B0300000000000000" pitchFamily="34" charset="-128"/>
              </a:rPr>
              <a:t>物体領域マスクの推定</a:t>
            </a:r>
            <a:r>
              <a:rPr lang="en-US" altLang="ja-JP" dirty="0">
                <a:solidFill>
                  <a:srgbClr val="333333"/>
                </a:solidFill>
                <a:latin typeface="Hiragino Kaku Gothic ProN" panose="020B0300000000000000" pitchFamily="34" charset="-128"/>
                <a:ea typeface="Hiragino Kaku Gothic ProN" panose="020B0300000000000000" pitchFamily="34" charset="-128"/>
              </a:rPr>
              <a:t>(</a:t>
            </a:r>
            <a:r>
              <a:rPr lang="en" altLang="ja-JP" dirty="0">
                <a:solidFill>
                  <a:srgbClr val="333333"/>
                </a:solidFill>
                <a:latin typeface="Hiragino Kaku Gothic ProN" panose="020B0300000000000000" pitchFamily="34" charset="-128"/>
                <a:ea typeface="Hiragino Kaku Gothic ProN" panose="020B0300000000000000" pitchFamily="34" charset="-128"/>
              </a:rPr>
              <a:t>pixel</a:t>
            </a:r>
            <a:r>
              <a:rPr lang="ja-JP" altLang="en-US">
                <a:solidFill>
                  <a:srgbClr val="333333"/>
                </a:solidFill>
                <a:latin typeface="Hiragino Kaku Gothic ProN" panose="020B0300000000000000" pitchFamily="34" charset="-128"/>
                <a:ea typeface="Hiragino Kaku Gothic ProN" panose="020B0300000000000000" pitchFamily="34" charset="-128"/>
              </a:rPr>
              <a:t>の分類</a:t>
            </a:r>
            <a:r>
              <a:rPr lang="en-US" altLang="ja-JP" dirty="0">
                <a:solidFill>
                  <a:srgbClr val="333333"/>
                </a:solidFill>
                <a:latin typeface="Hiragino Kaku Gothic ProN" panose="020B0300000000000000" pitchFamily="34" charset="-128"/>
                <a:ea typeface="Hiragino Kaku Gothic ProN" panose="020B0300000000000000" pitchFamily="34" charset="-128"/>
              </a:rPr>
              <a:t>)</a:t>
            </a:r>
          </a:p>
        </p:txBody>
      </p:sp>
    </p:spTree>
    <p:extLst>
      <p:ext uri="{BB962C8B-B14F-4D97-AF65-F5344CB8AC3E}">
        <p14:creationId xmlns:p14="http://schemas.microsoft.com/office/powerpoint/2010/main" val="92326792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00260574-0CFA-394A-ADE5-1D0766FB77F5}"/>
              </a:ext>
            </a:extLst>
          </p:cNvPr>
          <p:cNvPicPr>
            <a:picLocks noChangeAspect="1"/>
          </p:cNvPicPr>
          <p:nvPr/>
        </p:nvPicPr>
        <p:blipFill>
          <a:blip r:embed="rId2"/>
          <a:stretch>
            <a:fillRect/>
          </a:stretch>
        </p:blipFill>
        <p:spPr>
          <a:xfrm>
            <a:off x="1786622" y="1823787"/>
            <a:ext cx="5570755" cy="3224020"/>
          </a:xfrm>
          <a:prstGeom prst="rect">
            <a:avLst/>
          </a:prstGeom>
        </p:spPr>
      </p:pic>
      <p:sp>
        <p:nvSpPr>
          <p:cNvPr id="7" name="正方形/長方形 6">
            <a:extLst>
              <a:ext uri="{FF2B5EF4-FFF2-40B4-BE49-F238E27FC236}">
                <a16:creationId xmlns:a16="http://schemas.microsoft.com/office/drawing/2014/main" id="{69EA86DB-EEDF-F94B-830D-726A872C9433}"/>
              </a:ext>
            </a:extLst>
          </p:cNvPr>
          <p:cNvSpPr/>
          <p:nvPr/>
        </p:nvSpPr>
        <p:spPr>
          <a:xfrm>
            <a:off x="425302" y="95694"/>
            <a:ext cx="8378455" cy="1384995"/>
          </a:xfrm>
          <a:prstGeom prst="rect">
            <a:avLst/>
          </a:prstGeom>
        </p:spPr>
        <p:txBody>
          <a:bodyPr wrap="square">
            <a:spAutoFit/>
          </a:bodyPr>
          <a:lstStyle/>
          <a:p>
            <a:r>
              <a:rPr lang="en" altLang="ja-JP" b="1" dirty="0">
                <a:solidFill>
                  <a:srgbClr val="333333"/>
                </a:solidFill>
                <a:latin typeface="Hiragino Kaku Gothic ProN" panose="020B0300000000000000" pitchFamily="34" charset="-128"/>
                <a:ea typeface="Hiragino Kaku Gothic ProN" panose="020B0300000000000000" pitchFamily="34" charset="-128"/>
              </a:rPr>
              <a:t>Semantic Segmentation</a:t>
            </a:r>
            <a:r>
              <a:rPr lang="ja-JP" altLang="en-US">
                <a:solidFill>
                  <a:srgbClr val="333333"/>
                </a:solidFill>
                <a:latin typeface="Hiragino Kaku Gothic ProN" panose="020B0300000000000000" pitchFamily="34" charset="-128"/>
                <a:ea typeface="Hiragino Kaku Gothic ProN" panose="020B0300000000000000" pitchFamily="34" charset="-128"/>
              </a:rPr>
              <a:t>では、人、テーブル、椅子といった物体クラス</a:t>
            </a:r>
            <a:r>
              <a:rPr lang="en-US" altLang="ja-JP" dirty="0">
                <a:solidFill>
                  <a:srgbClr val="333333"/>
                </a:solidFill>
                <a:latin typeface="Hiragino Kaku Gothic ProN" panose="020B0300000000000000" pitchFamily="34" charset="-128"/>
                <a:ea typeface="Hiragino Kaku Gothic ProN" panose="020B0300000000000000" pitchFamily="34" charset="-128"/>
              </a:rPr>
              <a:t>(</a:t>
            </a:r>
            <a:r>
              <a:rPr lang="ja-JP" altLang="en-US">
                <a:solidFill>
                  <a:srgbClr val="333333"/>
                </a:solidFill>
                <a:latin typeface="Hiragino Kaku Gothic ProN" panose="020B0300000000000000" pitchFamily="34" charset="-128"/>
                <a:ea typeface="Hiragino Kaku Gothic ProN" panose="020B0300000000000000" pitchFamily="34" charset="-128"/>
              </a:rPr>
              <a:t>カテゴリー</a:t>
            </a:r>
            <a:r>
              <a:rPr lang="en-US" altLang="ja-JP" dirty="0">
                <a:solidFill>
                  <a:srgbClr val="333333"/>
                </a:solidFill>
                <a:latin typeface="Hiragino Kaku Gothic ProN" panose="020B0300000000000000" pitchFamily="34" charset="-128"/>
                <a:ea typeface="Hiragino Kaku Gothic ProN" panose="020B0300000000000000" pitchFamily="34" charset="-128"/>
              </a:rPr>
              <a:t>)</a:t>
            </a:r>
            <a:r>
              <a:rPr lang="ja-JP" altLang="en-US">
                <a:solidFill>
                  <a:srgbClr val="333333"/>
                </a:solidFill>
                <a:latin typeface="Hiragino Kaku Gothic ProN" panose="020B0300000000000000" pitchFamily="34" charset="-128"/>
                <a:ea typeface="Hiragino Kaku Gothic ProN" panose="020B0300000000000000" pitchFamily="34" charset="-128"/>
              </a:rPr>
              <a:t>単位でしか</a:t>
            </a:r>
            <a:r>
              <a:rPr lang="en" altLang="ja-JP" dirty="0">
                <a:solidFill>
                  <a:srgbClr val="333333"/>
                </a:solidFill>
                <a:latin typeface="Hiragino Kaku Gothic ProN" panose="020B0300000000000000" pitchFamily="34" charset="-128"/>
                <a:ea typeface="Hiragino Kaku Gothic ProN" panose="020B0300000000000000" pitchFamily="34" charset="-128"/>
              </a:rPr>
              <a:t>pixel</a:t>
            </a:r>
            <a:r>
              <a:rPr lang="ja-JP" altLang="en-US">
                <a:solidFill>
                  <a:srgbClr val="333333"/>
                </a:solidFill>
                <a:latin typeface="Hiragino Kaku Gothic ProN" panose="020B0300000000000000" pitchFamily="34" charset="-128"/>
                <a:ea typeface="Hiragino Kaku Gothic ProN" panose="020B0300000000000000" pitchFamily="34" charset="-128"/>
              </a:rPr>
              <a:t>を分類できないため、複数重なった人物同士の境界を判別することができない。つまり、同一クラスに属する別々の物体の分類はできないのだ。</a:t>
            </a:r>
            <a:endParaRPr lang="en-US" altLang="ja-JP" dirty="0">
              <a:solidFill>
                <a:srgbClr val="333333"/>
              </a:solidFill>
              <a:latin typeface="Hiragino Kaku Gothic ProN" panose="020B0300000000000000" pitchFamily="34" charset="-128"/>
              <a:ea typeface="Hiragino Kaku Gothic ProN" panose="020B0300000000000000" pitchFamily="34" charset="-128"/>
            </a:endParaRPr>
          </a:p>
          <a:p>
            <a:br>
              <a:rPr lang="ja-JP" altLang="en-US"/>
            </a:br>
            <a:r>
              <a:rPr lang="en" altLang="ja-JP" b="1" dirty="0">
                <a:solidFill>
                  <a:srgbClr val="333333"/>
                </a:solidFill>
                <a:latin typeface="Hiragino Kaku Gothic ProN" panose="020B0300000000000000" pitchFamily="34" charset="-128"/>
                <a:ea typeface="Hiragino Kaku Gothic ProN" panose="020B0300000000000000" pitchFamily="34" charset="-128"/>
              </a:rPr>
              <a:t>Instance Segmentation</a:t>
            </a:r>
            <a:r>
              <a:rPr lang="ja-JP" altLang="en-US">
                <a:solidFill>
                  <a:srgbClr val="333333"/>
                </a:solidFill>
                <a:latin typeface="Hiragino Kaku Gothic ProN" panose="020B0300000000000000" pitchFamily="34" charset="-128"/>
                <a:ea typeface="Hiragino Kaku Gothic ProN" panose="020B0300000000000000" pitchFamily="34" charset="-128"/>
              </a:rPr>
              <a:t>は、同じクラスに属する物体同士であってもそれぞれを別の物体として分類するため、重なって写っている人物領域でも</a:t>
            </a:r>
            <a:r>
              <a:rPr lang="en-US" altLang="ja-JP" dirty="0">
                <a:solidFill>
                  <a:srgbClr val="333333"/>
                </a:solidFill>
                <a:latin typeface="Hiragino Kaku Gothic ProN" panose="020B0300000000000000" pitchFamily="34" charset="-128"/>
                <a:ea typeface="Hiragino Kaku Gothic ProN" panose="020B0300000000000000" pitchFamily="34" charset="-128"/>
              </a:rPr>
              <a:t>1</a:t>
            </a:r>
            <a:r>
              <a:rPr lang="ja-JP" altLang="en-US">
                <a:solidFill>
                  <a:srgbClr val="333333"/>
                </a:solidFill>
                <a:latin typeface="Hiragino Kaku Gothic ProN" panose="020B0300000000000000" pitchFamily="34" charset="-128"/>
                <a:ea typeface="Hiragino Kaku Gothic ProN" panose="020B0300000000000000" pitchFamily="34" charset="-128"/>
              </a:rPr>
              <a:t>人</a:t>
            </a:r>
            <a:r>
              <a:rPr lang="en-US" altLang="ja-JP" dirty="0">
                <a:solidFill>
                  <a:srgbClr val="333333"/>
                </a:solidFill>
                <a:latin typeface="Hiragino Kaku Gothic ProN" panose="020B0300000000000000" pitchFamily="34" charset="-128"/>
                <a:ea typeface="Hiragino Kaku Gothic ProN" panose="020B0300000000000000" pitchFamily="34" charset="-128"/>
              </a:rPr>
              <a:t>1</a:t>
            </a:r>
            <a:r>
              <a:rPr lang="ja-JP" altLang="en-US">
                <a:solidFill>
                  <a:srgbClr val="333333"/>
                </a:solidFill>
                <a:latin typeface="Hiragino Kaku Gothic ProN" panose="020B0300000000000000" pitchFamily="34" charset="-128"/>
                <a:ea typeface="Hiragino Kaku Gothic ProN" panose="020B0300000000000000" pitchFamily="34" charset="-128"/>
              </a:rPr>
              <a:t>人を別の人物として境界を求めることができる。</a:t>
            </a:r>
            <a:endParaRPr lang="ja-JP" altLang="en-US"/>
          </a:p>
        </p:txBody>
      </p:sp>
    </p:spTree>
    <p:extLst>
      <p:ext uri="{BB962C8B-B14F-4D97-AF65-F5344CB8AC3E}">
        <p14:creationId xmlns:p14="http://schemas.microsoft.com/office/powerpoint/2010/main" val="218456400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449D727A-8F17-6441-9850-FA5B265576C0}"/>
              </a:ext>
            </a:extLst>
          </p:cNvPr>
          <p:cNvPicPr>
            <a:picLocks noChangeAspect="1"/>
          </p:cNvPicPr>
          <p:nvPr/>
        </p:nvPicPr>
        <p:blipFill>
          <a:blip r:embed="rId2"/>
          <a:stretch>
            <a:fillRect/>
          </a:stretch>
        </p:blipFill>
        <p:spPr>
          <a:xfrm>
            <a:off x="0" y="871692"/>
            <a:ext cx="9144000" cy="3400116"/>
          </a:xfrm>
          <a:prstGeom prst="rect">
            <a:avLst/>
          </a:prstGeom>
        </p:spPr>
      </p:pic>
    </p:spTree>
    <p:extLst>
      <p:ext uri="{BB962C8B-B14F-4D97-AF65-F5344CB8AC3E}">
        <p14:creationId xmlns:p14="http://schemas.microsoft.com/office/powerpoint/2010/main" val="295964378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61554E91-63C3-0745-92BC-E0CAECEF13D0}"/>
              </a:ext>
            </a:extLst>
          </p:cNvPr>
          <p:cNvSpPr/>
          <p:nvPr/>
        </p:nvSpPr>
        <p:spPr>
          <a:xfrm>
            <a:off x="0" y="0"/>
            <a:ext cx="4572000" cy="2031325"/>
          </a:xfrm>
          <a:prstGeom prst="rect">
            <a:avLst/>
          </a:prstGeom>
        </p:spPr>
        <p:txBody>
          <a:bodyPr>
            <a:spAutoFit/>
          </a:bodyPr>
          <a:lstStyle/>
          <a:p>
            <a:r>
              <a:rPr lang="en" altLang="ja-JP" b="1" dirty="0" err="1">
                <a:solidFill>
                  <a:srgbClr val="333333"/>
                </a:solidFill>
                <a:latin typeface="-apple-system"/>
              </a:rPr>
              <a:t>RoIAlign</a:t>
            </a:r>
            <a:r>
              <a:rPr lang="en" altLang="ja-JP" b="1" dirty="0">
                <a:solidFill>
                  <a:srgbClr val="333333"/>
                </a:solidFill>
                <a:latin typeface="-apple-system"/>
              </a:rPr>
              <a:t> layer</a:t>
            </a:r>
            <a:r>
              <a:rPr lang="ja-JP" altLang="en" b="1">
                <a:solidFill>
                  <a:srgbClr val="333333"/>
                </a:solidFill>
                <a:latin typeface="-apple-system"/>
              </a:rPr>
              <a:t>：</a:t>
            </a:r>
          </a:p>
          <a:p>
            <a:r>
              <a:rPr lang="en" altLang="ja-JP" dirty="0" err="1">
                <a:solidFill>
                  <a:srgbClr val="333333"/>
                </a:solidFill>
                <a:latin typeface="-apple-system"/>
              </a:rPr>
              <a:t>RoIPooling</a:t>
            </a:r>
            <a:r>
              <a:rPr lang="ja-JP" altLang="en-US">
                <a:solidFill>
                  <a:srgbClr val="333333"/>
                </a:solidFill>
                <a:latin typeface="-apple-system"/>
              </a:rPr>
              <a:t>に変わるレイヤであり、</a:t>
            </a:r>
            <a:r>
              <a:rPr lang="en" altLang="ja-JP" dirty="0" err="1">
                <a:solidFill>
                  <a:srgbClr val="333333"/>
                </a:solidFill>
                <a:latin typeface="-apple-system"/>
              </a:rPr>
              <a:t>RoIPooling</a:t>
            </a:r>
            <a:r>
              <a:rPr lang="ja-JP" altLang="en-US">
                <a:solidFill>
                  <a:srgbClr val="333333"/>
                </a:solidFill>
                <a:latin typeface="-apple-system"/>
              </a:rPr>
              <a:t>で問題だったサブピクセルレベルのズレを解消する手法です。</a:t>
            </a:r>
            <a:br>
              <a:rPr lang="ja-JP" altLang="en-US">
                <a:solidFill>
                  <a:srgbClr val="333333"/>
                </a:solidFill>
                <a:latin typeface="-apple-system"/>
              </a:rPr>
            </a:br>
            <a:r>
              <a:rPr lang="ja-JP" altLang="en-US">
                <a:solidFill>
                  <a:srgbClr val="333333"/>
                </a:solidFill>
                <a:latin typeface="-apple-system"/>
              </a:rPr>
              <a:t>以下は</a:t>
            </a:r>
            <a:r>
              <a:rPr lang="en" altLang="ja-JP" dirty="0" err="1">
                <a:solidFill>
                  <a:srgbClr val="333333"/>
                </a:solidFill>
                <a:latin typeface="-apple-system"/>
              </a:rPr>
              <a:t>RoIPooing</a:t>
            </a:r>
            <a:r>
              <a:rPr lang="ja-JP" altLang="en-US">
                <a:solidFill>
                  <a:srgbClr val="333333"/>
                </a:solidFill>
                <a:latin typeface="-apple-system"/>
              </a:rPr>
              <a:t>です。</a:t>
            </a:r>
            <a:br>
              <a:rPr lang="ja-JP" altLang="en-US">
                <a:solidFill>
                  <a:srgbClr val="333333"/>
                </a:solidFill>
                <a:latin typeface="-apple-system"/>
              </a:rPr>
            </a:br>
            <a:r>
              <a:rPr lang="ja-JP" altLang="en-US">
                <a:solidFill>
                  <a:srgbClr val="333333"/>
                </a:solidFill>
                <a:latin typeface="-apple-system"/>
              </a:rPr>
              <a:t>赤い</a:t>
            </a:r>
            <a:r>
              <a:rPr lang="en" altLang="ja-JP" dirty="0" err="1">
                <a:solidFill>
                  <a:srgbClr val="333333"/>
                </a:solidFill>
                <a:latin typeface="-apple-system"/>
              </a:rPr>
              <a:t>PoIPool</a:t>
            </a:r>
            <a:r>
              <a:rPr lang="ja-JP" altLang="en-US">
                <a:solidFill>
                  <a:srgbClr val="333333"/>
                </a:solidFill>
                <a:latin typeface="-apple-system"/>
              </a:rPr>
              <a:t>の領域を決定した時点で領域提案より</a:t>
            </a:r>
            <a:r>
              <a:rPr lang="en-US" altLang="ja-JP" dirty="0">
                <a:solidFill>
                  <a:srgbClr val="333333"/>
                </a:solidFill>
                <a:latin typeface="-apple-system"/>
              </a:rPr>
              <a:t>0.5</a:t>
            </a:r>
            <a:r>
              <a:rPr lang="ja-JP" altLang="en-US">
                <a:solidFill>
                  <a:srgbClr val="333333"/>
                </a:solidFill>
                <a:latin typeface="-apple-system"/>
              </a:rPr>
              <a:t>ピクセルズレます。</a:t>
            </a:r>
            <a:br>
              <a:rPr lang="ja-JP" altLang="en-US">
                <a:solidFill>
                  <a:srgbClr val="333333"/>
                </a:solidFill>
                <a:latin typeface="-apple-system"/>
              </a:rPr>
            </a:br>
            <a:r>
              <a:rPr lang="ja-JP" altLang="en-US">
                <a:solidFill>
                  <a:srgbClr val="333333"/>
                </a:solidFill>
                <a:latin typeface="-apple-system"/>
              </a:rPr>
              <a:t>入力画像のスケールに戻すと</a:t>
            </a:r>
            <a:r>
              <a:rPr lang="en-US" altLang="ja-JP" dirty="0">
                <a:solidFill>
                  <a:srgbClr val="333333"/>
                </a:solidFill>
                <a:latin typeface="-apple-system"/>
              </a:rPr>
              <a:t>0.5*16=8</a:t>
            </a:r>
            <a:r>
              <a:rPr lang="ja-JP" altLang="en-US">
                <a:solidFill>
                  <a:srgbClr val="333333"/>
                </a:solidFill>
                <a:latin typeface="-apple-system"/>
              </a:rPr>
              <a:t>ピクセルのズレとなり、セグメンテーションにおいては結構なズレ。</a:t>
            </a:r>
          </a:p>
        </p:txBody>
      </p:sp>
      <p:pic>
        <p:nvPicPr>
          <p:cNvPr id="5" name="図 4">
            <a:extLst>
              <a:ext uri="{FF2B5EF4-FFF2-40B4-BE49-F238E27FC236}">
                <a16:creationId xmlns:a16="http://schemas.microsoft.com/office/drawing/2014/main" id="{AA333076-604E-524C-AFCD-ABB09D97E747}"/>
              </a:ext>
            </a:extLst>
          </p:cNvPr>
          <p:cNvPicPr>
            <a:picLocks noChangeAspect="1"/>
          </p:cNvPicPr>
          <p:nvPr/>
        </p:nvPicPr>
        <p:blipFill>
          <a:blip r:embed="rId2"/>
          <a:stretch>
            <a:fillRect/>
          </a:stretch>
        </p:blipFill>
        <p:spPr>
          <a:xfrm>
            <a:off x="555487" y="2198693"/>
            <a:ext cx="3461026" cy="2715433"/>
          </a:xfrm>
          <a:prstGeom prst="rect">
            <a:avLst/>
          </a:prstGeom>
        </p:spPr>
      </p:pic>
      <p:sp>
        <p:nvSpPr>
          <p:cNvPr id="6" name="正方形/長方形 5">
            <a:extLst>
              <a:ext uri="{FF2B5EF4-FFF2-40B4-BE49-F238E27FC236}">
                <a16:creationId xmlns:a16="http://schemas.microsoft.com/office/drawing/2014/main" id="{4420A2B1-8770-2945-BD90-AEF9896584AA}"/>
              </a:ext>
            </a:extLst>
          </p:cNvPr>
          <p:cNvSpPr/>
          <p:nvPr/>
        </p:nvSpPr>
        <p:spPr>
          <a:xfrm>
            <a:off x="4572000" y="1015662"/>
            <a:ext cx="4572000" cy="954107"/>
          </a:xfrm>
          <a:prstGeom prst="rect">
            <a:avLst/>
          </a:prstGeom>
        </p:spPr>
        <p:txBody>
          <a:bodyPr>
            <a:spAutoFit/>
          </a:bodyPr>
          <a:lstStyle/>
          <a:p>
            <a:r>
              <a:rPr lang="ja-JP" altLang="en-US">
                <a:solidFill>
                  <a:srgbClr val="333333"/>
                </a:solidFill>
                <a:latin typeface="-apple-system"/>
              </a:rPr>
              <a:t>以下は</a:t>
            </a:r>
            <a:r>
              <a:rPr lang="en" altLang="ja-JP" dirty="0" err="1">
                <a:solidFill>
                  <a:srgbClr val="333333"/>
                </a:solidFill>
                <a:latin typeface="-apple-system"/>
              </a:rPr>
              <a:t>RoIAlign</a:t>
            </a:r>
            <a:r>
              <a:rPr lang="ja-JP" altLang="en-US">
                <a:solidFill>
                  <a:srgbClr val="333333"/>
                </a:solidFill>
                <a:latin typeface="-apple-system"/>
              </a:rPr>
              <a:t>です。</a:t>
            </a:r>
            <a:br>
              <a:rPr lang="ja-JP" altLang="en-US"/>
            </a:br>
            <a:r>
              <a:rPr lang="ja-JP" altLang="en-US">
                <a:solidFill>
                  <a:srgbClr val="333333"/>
                </a:solidFill>
                <a:latin typeface="-apple-system"/>
              </a:rPr>
              <a:t>領域提案をそのまま利用し、各セル内の</a:t>
            </a:r>
            <a:r>
              <a:rPr lang="en-US" altLang="ja-JP" dirty="0">
                <a:solidFill>
                  <a:srgbClr val="333333"/>
                </a:solidFill>
                <a:latin typeface="-apple-system"/>
              </a:rPr>
              <a:t>4</a:t>
            </a:r>
            <a:r>
              <a:rPr lang="ja-JP" altLang="en-US">
                <a:solidFill>
                  <a:srgbClr val="333333"/>
                </a:solidFill>
                <a:latin typeface="-apple-system"/>
              </a:rPr>
              <a:t>点の近傍</a:t>
            </a:r>
            <a:r>
              <a:rPr lang="en-US" altLang="ja-JP" dirty="0">
                <a:solidFill>
                  <a:srgbClr val="333333"/>
                </a:solidFill>
                <a:latin typeface="-apple-system"/>
              </a:rPr>
              <a:t>4</a:t>
            </a:r>
            <a:r>
              <a:rPr lang="ja-JP" altLang="en-US">
                <a:solidFill>
                  <a:srgbClr val="333333"/>
                </a:solidFill>
                <a:latin typeface="-apple-system"/>
              </a:rPr>
              <a:t>ピクセルから双線形補間</a:t>
            </a:r>
            <a:r>
              <a:rPr lang="en-US" altLang="ja-JP" dirty="0">
                <a:solidFill>
                  <a:srgbClr val="333333"/>
                </a:solidFill>
                <a:latin typeface="-apple-system"/>
              </a:rPr>
              <a:t>(</a:t>
            </a:r>
            <a:r>
              <a:rPr lang="en" altLang="ja-JP" dirty="0">
                <a:solidFill>
                  <a:srgbClr val="333333"/>
                </a:solidFill>
                <a:latin typeface="-apple-system"/>
              </a:rPr>
              <a:t>bilinear interpolation)</a:t>
            </a:r>
            <a:r>
              <a:rPr lang="ja-JP" altLang="en-US">
                <a:solidFill>
                  <a:srgbClr val="333333"/>
                </a:solidFill>
                <a:latin typeface="-apple-system"/>
              </a:rPr>
              <a:t>を用いて各点の値を算し、それら</a:t>
            </a:r>
            <a:r>
              <a:rPr lang="en-US" altLang="ja-JP" dirty="0">
                <a:solidFill>
                  <a:srgbClr val="333333"/>
                </a:solidFill>
                <a:latin typeface="-apple-system"/>
              </a:rPr>
              <a:t>4</a:t>
            </a:r>
            <a:r>
              <a:rPr lang="ja-JP" altLang="en-US">
                <a:solidFill>
                  <a:srgbClr val="333333"/>
                </a:solidFill>
                <a:latin typeface="-apple-system"/>
              </a:rPr>
              <a:t>点をプーリングで縮約します。</a:t>
            </a:r>
            <a:endParaRPr lang="ja-JP" altLang="en-US"/>
          </a:p>
        </p:txBody>
      </p:sp>
      <p:pic>
        <p:nvPicPr>
          <p:cNvPr id="7" name="図 6">
            <a:extLst>
              <a:ext uri="{FF2B5EF4-FFF2-40B4-BE49-F238E27FC236}">
                <a16:creationId xmlns:a16="http://schemas.microsoft.com/office/drawing/2014/main" id="{B91BD65C-474A-9B4D-BB4F-ADC525B733E0}"/>
              </a:ext>
            </a:extLst>
          </p:cNvPr>
          <p:cNvPicPr>
            <a:picLocks noChangeAspect="1"/>
          </p:cNvPicPr>
          <p:nvPr/>
        </p:nvPicPr>
        <p:blipFill>
          <a:blip r:embed="rId3"/>
          <a:stretch>
            <a:fillRect/>
          </a:stretch>
        </p:blipFill>
        <p:spPr>
          <a:xfrm>
            <a:off x="4016513" y="2258716"/>
            <a:ext cx="4882870" cy="2715432"/>
          </a:xfrm>
          <a:prstGeom prst="rect">
            <a:avLst/>
          </a:prstGeom>
        </p:spPr>
      </p:pic>
    </p:spTree>
    <p:extLst>
      <p:ext uri="{BB962C8B-B14F-4D97-AF65-F5344CB8AC3E}">
        <p14:creationId xmlns:p14="http://schemas.microsoft.com/office/powerpoint/2010/main" val="2872332854"/>
      </p:ext>
    </p:extLst>
  </p:cSld>
  <p:clrMapOvr>
    <a:masterClrMapping/>
  </p:clrMapOvr>
  <p:transition spd="med"/>
</p:sld>
</file>

<file path=ppt/theme/theme1.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Simple Light">
      <a:majorFont>
        <a:latin typeface="Helvetica"/>
        <a:ea typeface="Helvetica"/>
        <a:cs typeface="Helvetica"/>
      </a:majorFont>
      <a:minorFont>
        <a:latin typeface="Arial"/>
        <a:ea typeface="Arial"/>
        <a:cs typeface="Arial"/>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Simple Light">
      <a:majorFont>
        <a:latin typeface="Helvetica"/>
        <a:ea typeface="Helvetica"/>
        <a:cs typeface="Helvetica"/>
      </a:majorFont>
      <a:minorFont>
        <a:latin typeface="Arial"/>
        <a:ea typeface="Arial"/>
        <a:cs typeface="Arial"/>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169</TotalTime>
  <Words>912</Words>
  <Application>Microsoft Macintosh PowerPoint</Application>
  <PresentationFormat>画面に合わせる (16:9)</PresentationFormat>
  <Paragraphs>94</Paragraphs>
  <Slides>15</Slides>
  <Notes>0</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15</vt:i4>
      </vt:variant>
    </vt:vector>
  </HeadingPairs>
  <TitlesOfParts>
    <vt:vector size="23" baseType="lpstr">
      <vt:lpstr>-apple-system</vt:lpstr>
      <vt:lpstr>Hiragino Kaku Gothic ProN</vt:lpstr>
      <vt:lpstr>Roboto</vt:lpstr>
      <vt:lpstr>Arial</vt:lpstr>
      <vt:lpstr>Arial</vt:lpstr>
      <vt:lpstr>Calibri</vt:lpstr>
      <vt:lpstr>Lucida Grande</vt:lpstr>
      <vt:lpstr>Simple Light</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尚熙 篠田</dc:creator>
  <cp:lastModifiedBy>尚熙 篠田</cp:lastModifiedBy>
  <cp:revision>4</cp:revision>
  <dcterms:created xsi:type="dcterms:W3CDTF">2020-03-17T07:39:21Z</dcterms:created>
  <dcterms:modified xsi:type="dcterms:W3CDTF">2020-03-17T10:28:22Z</dcterms:modified>
</cp:coreProperties>
</file>